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sldIdLst>
    <p:sldId id="256" r:id="rId2"/>
    <p:sldId id="275" r:id="rId3"/>
    <p:sldId id="298" r:id="rId4"/>
    <p:sldId id="280" r:id="rId5"/>
    <p:sldId id="281" r:id="rId6"/>
    <p:sldId id="271" r:id="rId7"/>
    <p:sldId id="269" r:id="rId8"/>
    <p:sldId id="270" r:id="rId9"/>
    <p:sldId id="276" r:id="rId10"/>
    <p:sldId id="282" r:id="rId11"/>
    <p:sldId id="291" r:id="rId12"/>
    <p:sldId id="292" r:id="rId13"/>
    <p:sldId id="287" r:id="rId14"/>
    <p:sldId id="283" r:id="rId15"/>
    <p:sldId id="284" r:id="rId16"/>
    <p:sldId id="285" r:id="rId17"/>
    <p:sldId id="286" r:id="rId18"/>
    <p:sldId id="257" r:id="rId19"/>
    <p:sldId id="258" r:id="rId20"/>
    <p:sldId id="288" r:id="rId21"/>
    <p:sldId id="289" r:id="rId22"/>
    <p:sldId id="290" r:id="rId23"/>
    <p:sldId id="294" r:id="rId24"/>
    <p:sldId id="293" r:id="rId25"/>
    <p:sldId id="259" r:id="rId26"/>
    <p:sldId id="260" r:id="rId27"/>
    <p:sldId id="262" r:id="rId28"/>
    <p:sldId id="265" r:id="rId29"/>
    <p:sldId id="266" r:id="rId30"/>
    <p:sldId id="261" r:id="rId31"/>
    <p:sldId id="267" r:id="rId32"/>
    <p:sldId id="268" r:id="rId33"/>
    <p:sldId id="272" r:id="rId34"/>
    <p:sldId id="273" r:id="rId35"/>
    <p:sldId id="274" r:id="rId36"/>
    <p:sldId id="277" r:id="rId37"/>
    <p:sldId id="278" r:id="rId38"/>
    <p:sldId id="279" r:id="rId39"/>
    <p:sldId id="295" r:id="rId40"/>
    <p:sldId id="296" r:id="rId41"/>
    <p:sldId id="297"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399B61-C23F-4AB8-95D2-02054C737FCA}" v="992" dt="2021-08-06T18:31:40.0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becca Manchester" userId="ca601cdedb9cf90c" providerId="LiveId" clId="{B4399B61-C23F-4AB8-95D2-02054C737FCA}"/>
    <pc:docChg chg="undo custSel addSld delSld modSld">
      <pc:chgData name="Rebecca Manchester" userId="ca601cdedb9cf90c" providerId="LiveId" clId="{B4399B61-C23F-4AB8-95D2-02054C737FCA}" dt="2021-08-06T19:33:35.661" v="7017" actId="1036"/>
      <pc:docMkLst>
        <pc:docMk/>
      </pc:docMkLst>
      <pc:sldChg chg="delSp modSp mod delDesignElem">
        <pc:chgData name="Rebecca Manchester" userId="ca601cdedb9cf90c" providerId="LiveId" clId="{B4399B61-C23F-4AB8-95D2-02054C737FCA}" dt="2021-08-06T19:33:35.661" v="7017" actId="1036"/>
        <pc:sldMkLst>
          <pc:docMk/>
          <pc:sldMk cId="4223696586" sldId="256"/>
        </pc:sldMkLst>
        <pc:spChg chg="mod">
          <ac:chgData name="Rebecca Manchester" userId="ca601cdedb9cf90c" providerId="LiveId" clId="{B4399B61-C23F-4AB8-95D2-02054C737FCA}" dt="2021-08-06T19:33:18.407" v="7013" actId="1076"/>
          <ac:spMkLst>
            <pc:docMk/>
            <pc:sldMk cId="4223696586" sldId="256"/>
            <ac:spMk id="2" creationId="{F2DA3A6F-6EDB-4BB4-A1F1-64B12A7B4FF8}"/>
          </ac:spMkLst>
        </pc:spChg>
        <pc:spChg chg="mod">
          <ac:chgData name="Rebecca Manchester" userId="ca601cdedb9cf90c" providerId="LiveId" clId="{B4399B61-C23F-4AB8-95D2-02054C737FCA}" dt="2021-08-06T19:33:32.427" v="7016" actId="1076"/>
          <ac:spMkLst>
            <pc:docMk/>
            <pc:sldMk cId="4223696586" sldId="256"/>
            <ac:spMk id="3" creationId="{7BA46DCB-6F77-4E78-86C1-7F4DFFA2A1B7}"/>
          </ac:spMkLst>
        </pc:spChg>
        <pc:spChg chg="del">
          <ac:chgData name="Rebecca Manchester" userId="ca601cdedb9cf90c" providerId="LiveId" clId="{B4399B61-C23F-4AB8-95D2-02054C737FCA}" dt="2021-08-06T04:34:57.730" v="1819"/>
          <ac:spMkLst>
            <pc:docMk/>
            <pc:sldMk cId="4223696586" sldId="256"/>
            <ac:spMk id="26" creationId="{1AB7CFDD-E67B-4078-9BD0-D09D4200E4E1}"/>
          </ac:spMkLst>
        </pc:spChg>
        <pc:spChg chg="del">
          <ac:chgData name="Rebecca Manchester" userId="ca601cdedb9cf90c" providerId="LiveId" clId="{B4399B61-C23F-4AB8-95D2-02054C737FCA}" dt="2021-08-06T04:34:57.730" v="1819"/>
          <ac:spMkLst>
            <pc:docMk/>
            <pc:sldMk cId="4223696586" sldId="256"/>
            <ac:spMk id="28" creationId="{4DAEF25D-C97E-48E9-B20C-FEFC2EC6E59B}"/>
          </ac:spMkLst>
        </pc:spChg>
        <pc:picChg chg="mod">
          <ac:chgData name="Rebecca Manchester" userId="ca601cdedb9cf90c" providerId="LiveId" clId="{B4399B61-C23F-4AB8-95D2-02054C737FCA}" dt="2021-08-06T19:33:35.661" v="7017" actId="1036"/>
          <ac:picMkLst>
            <pc:docMk/>
            <pc:sldMk cId="4223696586" sldId="256"/>
            <ac:picMk id="18" creationId="{9E6C9AC0-0B44-4CED-937C-6C50982CDA4F}"/>
          </ac:picMkLst>
        </pc:picChg>
      </pc:sldChg>
      <pc:sldChg chg="addSp delSp modSp mod setClrOvrMap delDesignElem">
        <pc:chgData name="Rebecca Manchester" userId="ca601cdedb9cf90c" providerId="LiveId" clId="{B4399B61-C23F-4AB8-95D2-02054C737FCA}" dt="2021-08-06T04:39:05.189" v="1869" actId="1076"/>
        <pc:sldMkLst>
          <pc:docMk/>
          <pc:sldMk cId="1128315367" sldId="257"/>
        </pc:sldMkLst>
        <pc:spChg chg="mod ord">
          <ac:chgData name="Rebecca Manchester" userId="ca601cdedb9cf90c" providerId="LiveId" clId="{B4399B61-C23F-4AB8-95D2-02054C737FCA}" dt="2021-08-06T04:38:46.669" v="1867" actId="27636"/>
          <ac:spMkLst>
            <pc:docMk/>
            <pc:sldMk cId="1128315367" sldId="257"/>
            <ac:spMk id="2" creationId="{0FB8557A-8A03-4089-82FB-9CC93A3214D9}"/>
          </ac:spMkLst>
        </pc:spChg>
        <pc:spChg chg="del mod">
          <ac:chgData name="Rebecca Manchester" userId="ca601cdedb9cf90c" providerId="LiveId" clId="{B4399B61-C23F-4AB8-95D2-02054C737FCA}" dt="2021-08-06T04:37:59.138" v="1858" actId="26606"/>
          <ac:spMkLst>
            <pc:docMk/>
            <pc:sldMk cId="1128315367" sldId="257"/>
            <ac:spMk id="9" creationId="{423B50F1-86DD-4616-9DDB-D5F75BCE09A1}"/>
          </ac:spMkLst>
        </pc:spChg>
        <pc:spChg chg="del mod">
          <ac:chgData name="Rebecca Manchester" userId="ca601cdedb9cf90c" providerId="LiveId" clId="{B4399B61-C23F-4AB8-95D2-02054C737FCA}" dt="2021-08-06T04:37:09.960" v="1848"/>
          <ac:spMkLst>
            <pc:docMk/>
            <pc:sldMk cId="1128315367" sldId="257"/>
            <ac:spMk id="18" creationId="{7CF37FCB-E3F2-4444-A48C-C9395FC08D4D}"/>
          </ac:spMkLst>
        </pc:spChg>
        <pc:spChg chg="del mod">
          <ac:chgData name="Rebecca Manchester" userId="ca601cdedb9cf90c" providerId="LiveId" clId="{B4399B61-C23F-4AB8-95D2-02054C737FCA}" dt="2021-08-06T04:37:30.582" v="1854"/>
          <ac:spMkLst>
            <pc:docMk/>
            <pc:sldMk cId="1128315367" sldId="257"/>
            <ac:spMk id="23" creationId="{7890F47B-D52A-4E06-A7DD-DF97AC40CA99}"/>
          </ac:spMkLst>
        </pc:spChg>
        <pc:spChg chg="add mod">
          <ac:chgData name="Rebecca Manchester" userId="ca601cdedb9cf90c" providerId="LiveId" clId="{B4399B61-C23F-4AB8-95D2-02054C737FCA}" dt="2021-08-06T04:37:59.116" v="1857" actId="26606"/>
          <ac:spMkLst>
            <pc:docMk/>
            <pc:sldMk cId="1128315367" sldId="257"/>
            <ac:spMk id="30" creationId="{D3CDF099-1D55-4443-BBC5-06A7E56EAA2D}"/>
          </ac:spMkLst>
        </pc:spChg>
        <pc:spChg chg="add del">
          <ac:chgData name="Rebecca Manchester" userId="ca601cdedb9cf90c" providerId="LiveId" clId="{B4399B61-C23F-4AB8-95D2-02054C737FCA}" dt="2021-08-06T04:37:59.116" v="1857" actId="26606"/>
          <ac:spMkLst>
            <pc:docMk/>
            <pc:sldMk cId="1128315367" sldId="257"/>
            <ac:spMk id="32" creationId="{643780CE-2BE5-46F6-97B2-60DF30217ED3}"/>
          </ac:spMkLst>
        </pc:spChg>
        <pc:spChg chg="add del">
          <ac:chgData name="Rebecca Manchester" userId="ca601cdedb9cf90c" providerId="LiveId" clId="{B4399B61-C23F-4AB8-95D2-02054C737FCA}" dt="2021-08-06T04:37:59.116" v="1857" actId="26606"/>
          <ac:spMkLst>
            <pc:docMk/>
            <pc:sldMk cId="1128315367" sldId="257"/>
            <ac:spMk id="33" creationId="{61A87A49-68E6-459E-A5A6-46229FF42125}"/>
          </ac:spMkLst>
        </pc:spChg>
        <pc:spChg chg="add del">
          <ac:chgData name="Rebecca Manchester" userId="ca601cdedb9cf90c" providerId="LiveId" clId="{B4399B61-C23F-4AB8-95D2-02054C737FCA}" dt="2021-08-06T04:37:59.116" v="1857" actId="26606"/>
          <ac:spMkLst>
            <pc:docMk/>
            <pc:sldMk cId="1128315367" sldId="257"/>
            <ac:spMk id="34" creationId="{F6ACD5FC-CAFE-48EB-B765-60EED2E052F0}"/>
          </ac:spMkLst>
        </pc:spChg>
        <pc:spChg chg="add del">
          <ac:chgData name="Rebecca Manchester" userId="ca601cdedb9cf90c" providerId="LiveId" clId="{B4399B61-C23F-4AB8-95D2-02054C737FCA}" dt="2021-08-06T04:36:36.307" v="1839" actId="26606"/>
          <ac:spMkLst>
            <pc:docMk/>
            <pc:sldMk cId="1128315367" sldId="257"/>
            <ac:spMk id="35" creationId="{643780CE-2BE5-46F6-97B2-60DF30217ED3}"/>
          </ac:spMkLst>
        </pc:spChg>
        <pc:spChg chg="add del">
          <ac:chgData name="Rebecca Manchester" userId="ca601cdedb9cf90c" providerId="LiveId" clId="{B4399B61-C23F-4AB8-95D2-02054C737FCA}" dt="2021-08-06T04:37:59.116" v="1857" actId="26606"/>
          <ac:spMkLst>
            <pc:docMk/>
            <pc:sldMk cId="1128315367" sldId="257"/>
            <ac:spMk id="36" creationId="{9F33B405-D785-4738-B1C0-6A0AA5E98286}"/>
          </ac:spMkLst>
        </pc:spChg>
        <pc:spChg chg="add del">
          <ac:chgData name="Rebecca Manchester" userId="ca601cdedb9cf90c" providerId="LiveId" clId="{B4399B61-C23F-4AB8-95D2-02054C737FCA}" dt="2021-08-06T04:36:36.307" v="1839" actId="26606"/>
          <ac:spMkLst>
            <pc:docMk/>
            <pc:sldMk cId="1128315367" sldId="257"/>
            <ac:spMk id="37" creationId="{61A87A49-68E6-459E-A5A6-46229FF42125}"/>
          </ac:spMkLst>
        </pc:spChg>
        <pc:spChg chg="add del">
          <ac:chgData name="Rebecca Manchester" userId="ca601cdedb9cf90c" providerId="LiveId" clId="{B4399B61-C23F-4AB8-95D2-02054C737FCA}" dt="2021-08-06T04:37:59.116" v="1857" actId="26606"/>
          <ac:spMkLst>
            <pc:docMk/>
            <pc:sldMk cId="1128315367" sldId="257"/>
            <ac:spMk id="38" creationId="{4233DC0E-DE6C-4FB6-A529-51B162641AB8}"/>
          </ac:spMkLst>
        </pc:spChg>
        <pc:spChg chg="add del">
          <ac:chgData name="Rebecca Manchester" userId="ca601cdedb9cf90c" providerId="LiveId" clId="{B4399B61-C23F-4AB8-95D2-02054C737FCA}" dt="2021-08-06T04:36:36.307" v="1839" actId="26606"/>
          <ac:spMkLst>
            <pc:docMk/>
            <pc:sldMk cId="1128315367" sldId="257"/>
            <ac:spMk id="39" creationId="{F6ACD5FC-CAFE-48EB-B765-60EED2E052F0}"/>
          </ac:spMkLst>
        </pc:spChg>
        <pc:spChg chg="add del">
          <ac:chgData name="Rebecca Manchester" userId="ca601cdedb9cf90c" providerId="LiveId" clId="{B4399B61-C23F-4AB8-95D2-02054C737FCA}" dt="2021-08-06T04:37:59.116" v="1857" actId="26606"/>
          <ac:spMkLst>
            <pc:docMk/>
            <pc:sldMk cId="1128315367" sldId="257"/>
            <ac:spMk id="40" creationId="{3870477F-E451-4BC3-863F-0E2FC572884B}"/>
          </ac:spMkLst>
        </pc:spChg>
        <pc:spChg chg="add del">
          <ac:chgData name="Rebecca Manchester" userId="ca601cdedb9cf90c" providerId="LiveId" clId="{B4399B61-C23F-4AB8-95D2-02054C737FCA}" dt="2021-08-06T04:36:36.307" v="1839" actId="26606"/>
          <ac:spMkLst>
            <pc:docMk/>
            <pc:sldMk cId="1128315367" sldId="257"/>
            <ac:spMk id="41" creationId="{9F33B405-D785-4738-B1C0-6A0AA5E98286}"/>
          </ac:spMkLst>
        </pc:spChg>
        <pc:spChg chg="add del">
          <ac:chgData name="Rebecca Manchester" userId="ca601cdedb9cf90c" providerId="LiveId" clId="{B4399B61-C23F-4AB8-95D2-02054C737FCA}" dt="2021-08-06T04:37:59.116" v="1857" actId="26606"/>
          <ac:spMkLst>
            <pc:docMk/>
            <pc:sldMk cId="1128315367" sldId="257"/>
            <ac:spMk id="42" creationId="{B4A81DE1-E2BC-4A31-99EE-71350421B0EA}"/>
          </ac:spMkLst>
        </pc:spChg>
        <pc:spChg chg="add del">
          <ac:chgData name="Rebecca Manchester" userId="ca601cdedb9cf90c" providerId="LiveId" clId="{B4399B61-C23F-4AB8-95D2-02054C737FCA}" dt="2021-08-06T04:36:36.307" v="1839" actId="26606"/>
          <ac:spMkLst>
            <pc:docMk/>
            <pc:sldMk cId="1128315367" sldId="257"/>
            <ac:spMk id="43" creationId="{4233DC0E-DE6C-4FB6-A529-51B162641AB8}"/>
          </ac:spMkLst>
        </pc:spChg>
        <pc:spChg chg="add del">
          <ac:chgData name="Rebecca Manchester" userId="ca601cdedb9cf90c" providerId="LiveId" clId="{B4399B61-C23F-4AB8-95D2-02054C737FCA}" dt="2021-08-06T04:36:36.307" v="1839" actId="26606"/>
          <ac:spMkLst>
            <pc:docMk/>
            <pc:sldMk cId="1128315367" sldId="257"/>
            <ac:spMk id="45" creationId="{3870477F-E451-4BC3-863F-0E2FC572884B}"/>
          </ac:spMkLst>
        </pc:spChg>
        <pc:spChg chg="add del">
          <ac:chgData name="Rebecca Manchester" userId="ca601cdedb9cf90c" providerId="LiveId" clId="{B4399B61-C23F-4AB8-95D2-02054C737FCA}" dt="2021-08-06T04:36:36.307" v="1839" actId="26606"/>
          <ac:spMkLst>
            <pc:docMk/>
            <pc:sldMk cId="1128315367" sldId="257"/>
            <ac:spMk id="47" creationId="{B4A81DE1-E2BC-4A31-99EE-71350421B0EA}"/>
          </ac:spMkLst>
        </pc:spChg>
        <pc:spChg chg="add del">
          <ac:chgData name="Rebecca Manchester" userId="ca601cdedb9cf90c" providerId="LiveId" clId="{B4399B61-C23F-4AB8-95D2-02054C737FCA}" dt="2021-08-06T04:36:42.483" v="1841" actId="26606"/>
          <ac:spMkLst>
            <pc:docMk/>
            <pc:sldMk cId="1128315367" sldId="257"/>
            <ac:spMk id="49" creationId="{8D489E29-742E-4D34-AB08-CE3217805B81}"/>
          </ac:spMkLst>
        </pc:spChg>
        <pc:spChg chg="add del mod">
          <ac:chgData name="Rebecca Manchester" userId="ca601cdedb9cf90c" providerId="LiveId" clId="{B4399B61-C23F-4AB8-95D2-02054C737FCA}" dt="2021-08-06T04:38:17.150" v="1860" actId="931"/>
          <ac:spMkLst>
            <pc:docMk/>
            <pc:sldMk cId="1128315367" sldId="257"/>
            <ac:spMk id="61" creationId="{75896B60-2570-4962-9637-085A252B667F}"/>
          </ac:spMkLst>
        </pc:spChg>
        <pc:spChg chg="del">
          <ac:chgData name="Rebecca Manchester" userId="ca601cdedb9cf90c" providerId="LiveId" clId="{B4399B61-C23F-4AB8-95D2-02054C737FCA}" dt="2021-08-06T04:34:57.730" v="1819"/>
          <ac:spMkLst>
            <pc:docMk/>
            <pc:sldMk cId="1128315367" sldId="257"/>
            <ac:spMk id="87" creationId="{9D3B3C7E-BC2D-4436-8B03-AC421FA66787}"/>
          </ac:spMkLst>
        </pc:spChg>
        <pc:spChg chg="del">
          <ac:chgData name="Rebecca Manchester" userId="ca601cdedb9cf90c" providerId="LiveId" clId="{B4399B61-C23F-4AB8-95D2-02054C737FCA}" dt="2021-08-06T04:34:57.730" v="1819"/>
          <ac:spMkLst>
            <pc:docMk/>
            <pc:sldMk cId="1128315367" sldId="257"/>
            <ac:spMk id="94" creationId="{DD8EACB7-D372-470B-B76E-A829D00310CD}"/>
          </ac:spMkLst>
        </pc:spChg>
        <pc:spChg chg="del">
          <ac:chgData name="Rebecca Manchester" userId="ca601cdedb9cf90c" providerId="LiveId" clId="{B4399B61-C23F-4AB8-95D2-02054C737FCA}" dt="2021-08-06T04:34:57.730" v="1819"/>
          <ac:spMkLst>
            <pc:docMk/>
            <pc:sldMk cId="1128315367" sldId="257"/>
            <ac:spMk id="96" creationId="{FBE11A49-02A1-4D4C-9A49-CDF496B1094F}"/>
          </ac:spMkLst>
        </pc:spChg>
        <pc:grpChg chg="del">
          <ac:chgData name="Rebecca Manchester" userId="ca601cdedb9cf90c" providerId="LiveId" clId="{B4399B61-C23F-4AB8-95D2-02054C737FCA}" dt="2021-08-06T04:34:57.730" v="1819"/>
          <ac:grpSpMkLst>
            <pc:docMk/>
            <pc:sldMk cId="1128315367" sldId="257"/>
            <ac:grpSpMk id="89" creationId="{79B5D0C1-066E-4C02-A6B8-59FAE4A19724}"/>
          </ac:grpSpMkLst>
        </pc:grpChg>
        <pc:grpChg chg="del">
          <ac:chgData name="Rebecca Manchester" userId="ca601cdedb9cf90c" providerId="LiveId" clId="{B4399B61-C23F-4AB8-95D2-02054C737FCA}" dt="2021-08-06T04:34:57.730" v="1819"/>
          <ac:grpSpMkLst>
            <pc:docMk/>
            <pc:sldMk cId="1128315367" sldId="257"/>
            <ac:grpSpMk id="98" creationId="{F1732D3A-CFF0-45BE-AD79-F83D0272C6C6}"/>
          </ac:grpSpMkLst>
        </pc:grpChg>
        <pc:graphicFrameChg chg="add mod">
          <ac:chgData name="Rebecca Manchester" userId="ca601cdedb9cf90c" providerId="LiveId" clId="{B4399B61-C23F-4AB8-95D2-02054C737FCA}" dt="2021-08-06T04:38:59.886" v="1868" actId="1076"/>
          <ac:graphicFrameMkLst>
            <pc:docMk/>
            <pc:sldMk cId="1128315367" sldId="257"/>
            <ac:graphicFrameMk id="44" creationId="{10FDA433-292F-4DA9-93E1-CEC3487F9CE5}"/>
          </ac:graphicFrameMkLst>
        </pc:graphicFrameChg>
        <pc:picChg chg="del mod">
          <ac:chgData name="Rebecca Manchester" userId="ca601cdedb9cf90c" providerId="LiveId" clId="{B4399B61-C23F-4AB8-95D2-02054C737FCA}" dt="2021-08-06T04:38:10.094" v="1859" actId="478"/>
          <ac:picMkLst>
            <pc:docMk/>
            <pc:sldMk cId="1128315367" sldId="257"/>
            <ac:picMk id="5" creationId="{BD2DE63D-FE85-45DE-AEE7-94D33CDFF942}"/>
          </ac:picMkLst>
        </pc:picChg>
        <pc:picChg chg="add mod ord">
          <ac:chgData name="Rebecca Manchester" userId="ca601cdedb9cf90c" providerId="LiveId" clId="{B4399B61-C23F-4AB8-95D2-02054C737FCA}" dt="2021-08-06T04:39:05.189" v="1869" actId="1076"/>
          <ac:picMkLst>
            <pc:docMk/>
            <pc:sldMk cId="1128315367" sldId="257"/>
            <ac:picMk id="63" creationId="{5B2AC7B4-0D58-439A-8524-1D8B15005509}"/>
          </ac:picMkLst>
        </pc:picChg>
      </pc:sldChg>
      <pc:sldChg chg="addSp delSp modSp mod delDesignElem">
        <pc:chgData name="Rebecca Manchester" userId="ca601cdedb9cf90c" providerId="LiveId" clId="{B4399B61-C23F-4AB8-95D2-02054C737FCA}" dt="2021-08-06T04:34:57.730" v="1819"/>
        <pc:sldMkLst>
          <pc:docMk/>
          <pc:sldMk cId="3282368010" sldId="258"/>
        </pc:sldMkLst>
        <pc:spChg chg="add mod">
          <ac:chgData name="Rebecca Manchester" userId="ca601cdedb9cf90c" providerId="LiveId" clId="{B4399B61-C23F-4AB8-95D2-02054C737FCA}" dt="2021-08-05T21:04:35.026" v="2" actId="255"/>
          <ac:spMkLst>
            <pc:docMk/>
            <pc:sldMk cId="3282368010" sldId="258"/>
            <ac:spMk id="7" creationId="{F0B255E9-4504-4537-87CC-847E6244020F}"/>
          </ac:spMkLst>
        </pc:spChg>
        <pc:spChg chg="del">
          <ac:chgData name="Rebecca Manchester" userId="ca601cdedb9cf90c" providerId="LiveId" clId="{B4399B61-C23F-4AB8-95D2-02054C737FCA}" dt="2021-08-06T04:34:57.730" v="1819"/>
          <ac:spMkLst>
            <pc:docMk/>
            <pc:sldMk cId="3282368010" sldId="258"/>
            <ac:spMk id="49" creationId="{9EB54D17-3792-403D-9127-495845021D2B}"/>
          </ac:spMkLst>
        </pc:spChg>
        <pc:spChg chg="del">
          <ac:chgData name="Rebecca Manchester" userId="ca601cdedb9cf90c" providerId="LiveId" clId="{B4399B61-C23F-4AB8-95D2-02054C737FCA}" dt="2021-08-06T04:34:57.730" v="1819"/>
          <ac:spMkLst>
            <pc:docMk/>
            <pc:sldMk cId="3282368010" sldId="258"/>
            <ac:spMk id="51" creationId="{05FB7726-C6A8-44D0-B179-A65DE454D836}"/>
          </ac:spMkLst>
        </pc:spChg>
      </pc:sldChg>
      <pc:sldChg chg="addSp delSp modSp new mod setBg delDesignElem">
        <pc:chgData name="Rebecca Manchester" userId="ca601cdedb9cf90c" providerId="LiveId" clId="{B4399B61-C23F-4AB8-95D2-02054C737FCA}" dt="2021-08-06T04:39:23.255" v="1871" actId="1036"/>
        <pc:sldMkLst>
          <pc:docMk/>
          <pc:sldMk cId="1005756589" sldId="259"/>
        </pc:sldMkLst>
        <pc:spChg chg="del">
          <ac:chgData name="Rebecca Manchester" userId="ca601cdedb9cf90c" providerId="LiveId" clId="{B4399B61-C23F-4AB8-95D2-02054C737FCA}" dt="2021-08-06T03:58:06.478" v="10" actId="26606"/>
          <ac:spMkLst>
            <pc:docMk/>
            <pc:sldMk cId="1005756589" sldId="259"/>
            <ac:spMk id="2" creationId="{FBC1D8BF-3CF4-4963-8B7B-E2DB7B7075BB}"/>
          </ac:spMkLst>
        </pc:spChg>
        <pc:spChg chg="del">
          <ac:chgData name="Rebecca Manchester" userId="ca601cdedb9cf90c" providerId="LiveId" clId="{B4399B61-C23F-4AB8-95D2-02054C737FCA}" dt="2021-08-06T03:57:54.774" v="7" actId="931"/>
          <ac:spMkLst>
            <pc:docMk/>
            <pc:sldMk cId="1005756589" sldId="259"/>
            <ac:spMk id="3" creationId="{6A5CC228-CB8F-459E-AFA1-CB4B8890A7F0}"/>
          </ac:spMkLst>
        </pc:spChg>
        <pc:spChg chg="add mod">
          <ac:chgData name="Rebecca Manchester" userId="ca601cdedb9cf90c" providerId="LiveId" clId="{B4399B61-C23F-4AB8-95D2-02054C737FCA}" dt="2021-08-06T04:39:23.255" v="1871" actId="1036"/>
          <ac:spMkLst>
            <pc:docMk/>
            <pc:sldMk cId="1005756589" sldId="259"/>
            <ac:spMk id="6" creationId="{F27189B0-4D78-41CC-B262-37A708692208}"/>
          </ac:spMkLst>
        </pc:spChg>
        <pc:spChg chg="add del">
          <ac:chgData name="Rebecca Manchester" userId="ca601cdedb9cf90c" providerId="LiveId" clId="{B4399B61-C23F-4AB8-95D2-02054C737FCA}" dt="2021-08-06T04:34:57.730" v="1819"/>
          <ac:spMkLst>
            <pc:docMk/>
            <pc:sldMk cId="1005756589" sldId="259"/>
            <ac:spMk id="10" creationId="{9EB54D17-3792-403D-9127-495845021D2B}"/>
          </ac:spMkLst>
        </pc:spChg>
        <pc:spChg chg="add del">
          <ac:chgData name="Rebecca Manchester" userId="ca601cdedb9cf90c" providerId="LiveId" clId="{B4399B61-C23F-4AB8-95D2-02054C737FCA}" dt="2021-08-06T04:34:57.730" v="1819"/>
          <ac:spMkLst>
            <pc:docMk/>
            <pc:sldMk cId="1005756589" sldId="259"/>
            <ac:spMk id="12" creationId="{05FB7726-C6A8-44D0-B179-A65DE454D836}"/>
          </ac:spMkLst>
        </pc:spChg>
        <pc:picChg chg="add mod ord">
          <ac:chgData name="Rebecca Manchester" userId="ca601cdedb9cf90c" providerId="LiveId" clId="{B4399B61-C23F-4AB8-95D2-02054C737FCA}" dt="2021-08-06T03:58:06.478" v="10" actId="26606"/>
          <ac:picMkLst>
            <pc:docMk/>
            <pc:sldMk cId="1005756589" sldId="259"/>
            <ac:picMk id="5" creationId="{2D3F23BF-58B3-4E45-8839-D6F0E3441388}"/>
          </ac:picMkLst>
        </pc:picChg>
      </pc:sldChg>
      <pc:sldChg chg="addSp delSp modSp new mod setBg delDesignElem">
        <pc:chgData name="Rebecca Manchester" userId="ca601cdedb9cf90c" providerId="LiveId" clId="{B4399B61-C23F-4AB8-95D2-02054C737FCA}" dt="2021-08-06T04:39:28.691" v="1872" actId="26606"/>
        <pc:sldMkLst>
          <pc:docMk/>
          <pc:sldMk cId="1813897845" sldId="260"/>
        </pc:sldMkLst>
        <pc:spChg chg="mod">
          <ac:chgData name="Rebecca Manchester" userId="ca601cdedb9cf90c" providerId="LiveId" clId="{B4399B61-C23F-4AB8-95D2-02054C737FCA}" dt="2021-08-06T04:39:28.691" v="1872" actId="26606"/>
          <ac:spMkLst>
            <pc:docMk/>
            <pc:sldMk cId="1813897845" sldId="260"/>
            <ac:spMk id="2" creationId="{E72C0D19-DD4B-45A1-81B2-B96CA347104A}"/>
          </ac:spMkLst>
        </pc:spChg>
        <pc:spChg chg="add del mod">
          <ac:chgData name="Rebecca Manchester" userId="ca601cdedb9cf90c" providerId="LiveId" clId="{B4399B61-C23F-4AB8-95D2-02054C737FCA}" dt="2021-08-06T04:00:24.053" v="116" actId="26606"/>
          <ac:spMkLst>
            <pc:docMk/>
            <pc:sldMk cId="1813897845" sldId="260"/>
            <ac:spMk id="3" creationId="{322B042E-7B6C-4B05-9D5C-0C65B160BB3B}"/>
          </ac:spMkLst>
        </pc:spChg>
        <pc:spChg chg="add del">
          <ac:chgData name="Rebecca Manchester" userId="ca601cdedb9cf90c" providerId="LiveId" clId="{B4399B61-C23F-4AB8-95D2-02054C737FCA}" dt="2021-08-06T04:00:18.589" v="113" actId="26606"/>
          <ac:spMkLst>
            <pc:docMk/>
            <pc:sldMk cId="1813897845" sldId="260"/>
            <ac:spMk id="8" creationId="{7B4854C3-58CC-4A2C-B4CA-926819F0C2A6}"/>
          </ac:spMkLst>
        </pc:spChg>
        <pc:spChg chg="add del">
          <ac:chgData name="Rebecca Manchester" userId="ca601cdedb9cf90c" providerId="LiveId" clId="{B4399B61-C23F-4AB8-95D2-02054C737FCA}" dt="2021-08-06T04:00:18.589" v="113" actId="26606"/>
          <ac:spMkLst>
            <pc:docMk/>
            <pc:sldMk cId="1813897845" sldId="260"/>
            <ac:spMk id="10" creationId="{7B6FD5C0-E257-4B9E-9413-27A374F07FF9}"/>
          </ac:spMkLst>
        </pc:spChg>
        <pc:spChg chg="add del">
          <ac:chgData name="Rebecca Manchester" userId="ca601cdedb9cf90c" providerId="LiveId" clId="{B4399B61-C23F-4AB8-95D2-02054C737FCA}" dt="2021-08-06T04:00:18.589" v="113" actId="26606"/>
          <ac:spMkLst>
            <pc:docMk/>
            <pc:sldMk cId="1813897845" sldId="260"/>
            <ac:spMk id="12" creationId="{FA7B9933-15AE-4ACB-B091-21C9F385332A}"/>
          </ac:spMkLst>
        </pc:spChg>
        <pc:spChg chg="add del">
          <ac:chgData name="Rebecca Manchester" userId="ca601cdedb9cf90c" providerId="LiveId" clId="{B4399B61-C23F-4AB8-95D2-02054C737FCA}" dt="2021-08-06T04:00:24.047" v="115" actId="26606"/>
          <ac:spMkLst>
            <pc:docMk/>
            <pc:sldMk cId="1813897845" sldId="260"/>
            <ac:spMk id="17" creationId="{4127EA0A-9D10-4FC0-8460-5E1D91C671E1}"/>
          </ac:spMkLst>
        </pc:spChg>
        <pc:spChg chg="add del">
          <ac:chgData name="Rebecca Manchester" userId="ca601cdedb9cf90c" providerId="LiveId" clId="{B4399B61-C23F-4AB8-95D2-02054C737FCA}" dt="2021-08-06T04:00:24.047" v="115" actId="26606"/>
          <ac:spMkLst>
            <pc:docMk/>
            <pc:sldMk cId="1813897845" sldId="260"/>
            <ac:spMk id="19" creationId="{FDCD62BB-F134-412E-AF5B-602B0445849B}"/>
          </ac:spMkLst>
        </pc:spChg>
        <pc:spChg chg="add del">
          <ac:chgData name="Rebecca Manchester" userId="ca601cdedb9cf90c" providerId="LiveId" clId="{B4399B61-C23F-4AB8-95D2-02054C737FCA}" dt="2021-08-06T04:00:24.047" v="115" actId="26606"/>
          <ac:spMkLst>
            <pc:docMk/>
            <pc:sldMk cId="1813897845" sldId="260"/>
            <ac:spMk id="20" creationId="{9D3B3C7E-BC2D-4436-8B03-AC421FA66787}"/>
          </ac:spMkLst>
        </pc:spChg>
        <pc:spChg chg="add del">
          <ac:chgData name="Rebecca Manchester" userId="ca601cdedb9cf90c" providerId="LiveId" clId="{B4399B61-C23F-4AB8-95D2-02054C737FCA}" dt="2021-08-06T04:00:24.047" v="115" actId="26606"/>
          <ac:spMkLst>
            <pc:docMk/>
            <pc:sldMk cId="1813897845" sldId="260"/>
            <ac:spMk id="27" creationId="{DD8EACB7-D372-470B-B76E-A829D00310CD}"/>
          </ac:spMkLst>
        </pc:spChg>
        <pc:spChg chg="add del">
          <ac:chgData name="Rebecca Manchester" userId="ca601cdedb9cf90c" providerId="LiveId" clId="{B4399B61-C23F-4AB8-95D2-02054C737FCA}" dt="2021-08-06T04:01:41.258" v="239" actId="26606"/>
          <ac:spMkLst>
            <pc:docMk/>
            <pc:sldMk cId="1813897845" sldId="260"/>
            <ac:spMk id="29" creationId="{D97F34F9-F7CE-4D62-8F8B-2E98B03947EC}"/>
          </ac:spMkLst>
        </pc:spChg>
        <pc:spChg chg="add del">
          <ac:chgData name="Rebecca Manchester" userId="ca601cdedb9cf90c" providerId="LiveId" clId="{B4399B61-C23F-4AB8-95D2-02054C737FCA}" dt="2021-08-06T04:01:41.258" v="239" actId="26606"/>
          <ac:spMkLst>
            <pc:docMk/>
            <pc:sldMk cId="1813897845" sldId="260"/>
            <ac:spMk id="30" creationId="{51AEC8AF-1896-43A9-BF10-CE06FD254459}"/>
          </ac:spMkLst>
        </pc:spChg>
        <pc:spChg chg="add del">
          <ac:chgData name="Rebecca Manchester" userId="ca601cdedb9cf90c" providerId="LiveId" clId="{B4399B61-C23F-4AB8-95D2-02054C737FCA}" dt="2021-08-06T04:01:41.258" v="239" actId="26606"/>
          <ac:spMkLst>
            <pc:docMk/>
            <pc:sldMk cId="1813897845" sldId="260"/>
            <ac:spMk id="31" creationId="{1E199BD9-A6EE-4972-BFB5-2AAE28288C50}"/>
          </ac:spMkLst>
        </pc:spChg>
        <pc:spChg chg="add del mod">
          <ac:chgData name="Rebecca Manchester" userId="ca601cdedb9cf90c" providerId="LiveId" clId="{B4399B61-C23F-4AB8-95D2-02054C737FCA}" dt="2021-08-06T04:01:41.258" v="239" actId="26606"/>
          <ac:spMkLst>
            <pc:docMk/>
            <pc:sldMk cId="1813897845" sldId="260"/>
            <ac:spMk id="32" creationId="{322B042E-7B6C-4B05-9D5C-0C65B160BB3B}"/>
          </ac:spMkLst>
        </pc:spChg>
        <pc:spChg chg="add del">
          <ac:chgData name="Rebecca Manchester" userId="ca601cdedb9cf90c" providerId="LiveId" clId="{B4399B61-C23F-4AB8-95D2-02054C737FCA}" dt="2021-08-06T04:03:01.126" v="344" actId="26606"/>
          <ac:spMkLst>
            <pc:docMk/>
            <pc:sldMk cId="1813897845" sldId="260"/>
            <ac:spMk id="39" creationId="{7B4854C3-58CC-4A2C-B4CA-926819F0C2A6}"/>
          </ac:spMkLst>
        </pc:spChg>
        <pc:spChg chg="add del">
          <ac:chgData name="Rebecca Manchester" userId="ca601cdedb9cf90c" providerId="LiveId" clId="{B4399B61-C23F-4AB8-95D2-02054C737FCA}" dt="2021-08-06T04:01:41.251" v="238" actId="26606"/>
          <ac:spMkLst>
            <pc:docMk/>
            <pc:sldMk cId="1813897845" sldId="260"/>
            <ac:spMk id="40" creationId="{7B22176A-41DB-4D9A-9B6F-F2296F1ED173}"/>
          </ac:spMkLst>
        </pc:spChg>
        <pc:spChg chg="add del">
          <ac:chgData name="Rebecca Manchester" userId="ca601cdedb9cf90c" providerId="LiveId" clId="{B4399B61-C23F-4AB8-95D2-02054C737FCA}" dt="2021-08-06T04:03:01.126" v="344" actId="26606"/>
          <ac:spMkLst>
            <pc:docMk/>
            <pc:sldMk cId="1813897845" sldId="260"/>
            <ac:spMk id="41" creationId="{7B6FD5C0-E257-4B9E-9413-27A374F07FF9}"/>
          </ac:spMkLst>
        </pc:spChg>
        <pc:spChg chg="add del">
          <ac:chgData name="Rebecca Manchester" userId="ca601cdedb9cf90c" providerId="LiveId" clId="{B4399B61-C23F-4AB8-95D2-02054C737FCA}" dt="2021-08-06T04:01:41.251" v="238" actId="26606"/>
          <ac:spMkLst>
            <pc:docMk/>
            <pc:sldMk cId="1813897845" sldId="260"/>
            <ac:spMk id="42" creationId="{774A8DF5-445E-49C5-B10A-8DF5FEFBCC46}"/>
          </ac:spMkLst>
        </pc:spChg>
        <pc:spChg chg="add del">
          <ac:chgData name="Rebecca Manchester" userId="ca601cdedb9cf90c" providerId="LiveId" clId="{B4399B61-C23F-4AB8-95D2-02054C737FCA}" dt="2021-08-06T04:03:01.126" v="344" actId="26606"/>
          <ac:spMkLst>
            <pc:docMk/>
            <pc:sldMk cId="1813897845" sldId="260"/>
            <ac:spMk id="43" creationId="{FA7B9933-15AE-4ACB-B091-21C9F385332A}"/>
          </ac:spMkLst>
        </pc:spChg>
        <pc:spChg chg="add del">
          <ac:chgData name="Rebecca Manchester" userId="ca601cdedb9cf90c" providerId="LiveId" clId="{B4399B61-C23F-4AB8-95D2-02054C737FCA}" dt="2021-08-06T04:01:41.251" v="238" actId="26606"/>
          <ac:spMkLst>
            <pc:docMk/>
            <pc:sldMk cId="1813897845" sldId="260"/>
            <ac:spMk id="44" creationId="{9A4E38D9-EFB8-40B5-B42B-514FBF180360}"/>
          </ac:spMkLst>
        </pc:spChg>
        <pc:spChg chg="add del mod">
          <ac:chgData name="Rebecca Manchester" userId="ca601cdedb9cf90c" providerId="LiveId" clId="{B4399B61-C23F-4AB8-95D2-02054C737FCA}" dt="2021-08-06T04:03:01.126" v="344" actId="26606"/>
          <ac:spMkLst>
            <pc:docMk/>
            <pc:sldMk cId="1813897845" sldId="260"/>
            <ac:spMk id="53" creationId="{322B042E-7B6C-4B05-9D5C-0C65B160BB3B}"/>
          </ac:spMkLst>
        </pc:spChg>
        <pc:spChg chg="add del">
          <ac:chgData name="Rebecca Manchester" userId="ca601cdedb9cf90c" providerId="LiveId" clId="{B4399B61-C23F-4AB8-95D2-02054C737FCA}" dt="2021-08-06T04:14:53.019" v="983" actId="26606"/>
          <ac:spMkLst>
            <pc:docMk/>
            <pc:sldMk cId="1813897845" sldId="260"/>
            <ac:spMk id="59" creationId="{7B22176A-41DB-4D9A-9B6F-F2296F1ED173}"/>
          </ac:spMkLst>
        </pc:spChg>
        <pc:spChg chg="add del">
          <ac:chgData name="Rebecca Manchester" userId="ca601cdedb9cf90c" providerId="LiveId" clId="{B4399B61-C23F-4AB8-95D2-02054C737FCA}" dt="2021-08-06T04:14:53.019" v="983" actId="26606"/>
          <ac:spMkLst>
            <pc:docMk/>
            <pc:sldMk cId="1813897845" sldId="260"/>
            <ac:spMk id="61" creationId="{774A8DF5-445E-49C5-B10A-8DF5FEFBCC46}"/>
          </ac:spMkLst>
        </pc:spChg>
        <pc:spChg chg="add del">
          <ac:chgData name="Rebecca Manchester" userId="ca601cdedb9cf90c" providerId="LiveId" clId="{B4399B61-C23F-4AB8-95D2-02054C737FCA}" dt="2021-08-06T04:14:53.019" v="983" actId="26606"/>
          <ac:spMkLst>
            <pc:docMk/>
            <pc:sldMk cId="1813897845" sldId="260"/>
            <ac:spMk id="63" creationId="{9A4E38D9-EFB8-40B5-B42B-514FBF180360}"/>
          </ac:spMkLst>
        </pc:spChg>
        <pc:spChg chg="add">
          <ac:chgData name="Rebecca Manchester" userId="ca601cdedb9cf90c" providerId="LiveId" clId="{B4399B61-C23F-4AB8-95D2-02054C737FCA}" dt="2021-08-06T04:39:28.691" v="1872" actId="26606"/>
          <ac:spMkLst>
            <pc:docMk/>
            <pc:sldMk cId="1813897845" sldId="260"/>
            <ac:spMk id="69" creationId="{CC28BCC9-4093-4FD5-83EB-7EC297F51396}"/>
          </ac:spMkLst>
        </pc:spChg>
        <pc:spChg chg="add del">
          <ac:chgData name="Rebecca Manchester" userId="ca601cdedb9cf90c" providerId="LiveId" clId="{B4399B61-C23F-4AB8-95D2-02054C737FCA}" dt="2021-08-06T04:14:52.993" v="982" actId="26606"/>
          <ac:spMkLst>
            <pc:docMk/>
            <pc:sldMk cId="1813897845" sldId="260"/>
            <ac:spMk id="73" creationId="{FAC9656C-AED6-412E-9226-B7F1964005BD}"/>
          </ac:spMkLst>
        </pc:spChg>
        <pc:spChg chg="add del">
          <ac:chgData name="Rebecca Manchester" userId="ca601cdedb9cf90c" providerId="LiveId" clId="{B4399B61-C23F-4AB8-95D2-02054C737FCA}" dt="2021-08-06T04:14:52.993" v="982" actId="26606"/>
          <ac:spMkLst>
            <pc:docMk/>
            <pc:sldMk cId="1813897845" sldId="260"/>
            <ac:spMk id="75" creationId="{F5BC820D-D527-47CE-ABB0-DA0BB5B04330}"/>
          </ac:spMkLst>
        </pc:spChg>
        <pc:spChg chg="add del">
          <ac:chgData name="Rebecca Manchester" userId="ca601cdedb9cf90c" providerId="LiveId" clId="{B4399B61-C23F-4AB8-95D2-02054C737FCA}" dt="2021-08-06T04:14:52.993" v="982" actId="26606"/>
          <ac:spMkLst>
            <pc:docMk/>
            <pc:sldMk cId="1813897845" sldId="260"/>
            <ac:spMk id="77" creationId="{D1DD315B-AEF9-490C-9438-C80F80405798}"/>
          </ac:spMkLst>
        </pc:spChg>
        <pc:spChg chg="add del">
          <ac:chgData name="Rebecca Manchester" userId="ca601cdedb9cf90c" providerId="LiveId" clId="{B4399B61-C23F-4AB8-95D2-02054C737FCA}" dt="2021-08-06T04:34:57.730" v="1819"/>
          <ac:spMkLst>
            <pc:docMk/>
            <pc:sldMk cId="1813897845" sldId="260"/>
            <ac:spMk id="81" creationId="{51A01047-632B-4F57-9CDB-AA680D5BBB19}"/>
          </ac:spMkLst>
        </pc:spChg>
        <pc:spChg chg="add del">
          <ac:chgData name="Rebecca Manchester" userId="ca601cdedb9cf90c" providerId="LiveId" clId="{B4399B61-C23F-4AB8-95D2-02054C737FCA}" dt="2021-08-06T04:34:57.730" v="1819"/>
          <ac:spMkLst>
            <pc:docMk/>
            <pc:sldMk cId="1813897845" sldId="260"/>
            <ac:spMk id="82" creationId="{6D7753FE-7408-46D8-999A-0B0C34EA8C09}"/>
          </ac:spMkLst>
        </pc:spChg>
        <pc:grpChg chg="add del">
          <ac:chgData name="Rebecca Manchester" userId="ca601cdedb9cf90c" providerId="LiveId" clId="{B4399B61-C23F-4AB8-95D2-02054C737FCA}" dt="2021-08-06T04:00:18.589" v="113" actId="26606"/>
          <ac:grpSpMkLst>
            <pc:docMk/>
            <pc:sldMk cId="1813897845" sldId="260"/>
            <ac:grpSpMk id="14" creationId="{DE57BB50-0A5D-4AD7-87AB-5904B788BC54}"/>
          </ac:grpSpMkLst>
        </pc:grpChg>
        <pc:grpChg chg="add del">
          <ac:chgData name="Rebecca Manchester" userId="ca601cdedb9cf90c" providerId="LiveId" clId="{B4399B61-C23F-4AB8-95D2-02054C737FCA}" dt="2021-08-06T04:00:24.047" v="115" actId="26606"/>
          <ac:grpSpMkLst>
            <pc:docMk/>
            <pc:sldMk cId="1813897845" sldId="260"/>
            <ac:grpSpMk id="21" creationId="{F1732D3A-CFF0-45BE-AD79-F83D0272C6C6}"/>
          </ac:grpSpMkLst>
        </pc:grpChg>
        <pc:grpChg chg="add del">
          <ac:chgData name="Rebecca Manchester" userId="ca601cdedb9cf90c" providerId="LiveId" clId="{B4399B61-C23F-4AB8-95D2-02054C737FCA}" dt="2021-08-06T04:00:24.047" v="115" actId="26606"/>
          <ac:grpSpMkLst>
            <pc:docMk/>
            <pc:sldMk cId="1813897845" sldId="260"/>
            <ac:grpSpMk id="25" creationId="{79B5D0C1-066E-4C02-A6B8-59FAE4A19724}"/>
          </ac:grpSpMkLst>
        </pc:grpChg>
        <pc:grpChg chg="add del">
          <ac:chgData name="Rebecca Manchester" userId="ca601cdedb9cf90c" providerId="LiveId" clId="{B4399B61-C23F-4AB8-95D2-02054C737FCA}" dt="2021-08-06T04:01:41.258" v="239" actId="26606"/>
          <ac:grpSpMkLst>
            <pc:docMk/>
            <pc:sldMk cId="1813897845" sldId="260"/>
            <ac:grpSpMk id="33" creationId="{1148C992-36DE-4449-B92D-49AE04B5DE20}"/>
          </ac:grpSpMkLst>
        </pc:grpChg>
        <pc:grpChg chg="add del">
          <ac:chgData name="Rebecca Manchester" userId="ca601cdedb9cf90c" providerId="LiveId" clId="{B4399B61-C23F-4AB8-95D2-02054C737FCA}" dt="2021-08-06T04:03:01.126" v="344" actId="26606"/>
          <ac:grpSpMkLst>
            <pc:docMk/>
            <pc:sldMk cId="1813897845" sldId="260"/>
            <ac:grpSpMk id="45" creationId="{DE57BB50-0A5D-4AD7-87AB-5904B788BC54}"/>
          </ac:grpSpMkLst>
        </pc:grpChg>
        <pc:grpChg chg="add del">
          <ac:chgData name="Rebecca Manchester" userId="ca601cdedb9cf90c" providerId="LiveId" clId="{B4399B61-C23F-4AB8-95D2-02054C737FCA}" dt="2021-08-06T04:01:41.251" v="238" actId="26606"/>
          <ac:grpSpMkLst>
            <pc:docMk/>
            <pc:sldMk cId="1813897845" sldId="260"/>
            <ac:grpSpMk id="46" creationId="{D87FFE71-34DC-4C53-AE0F-6B141D081D09}"/>
          </ac:grpSpMkLst>
        </pc:grpChg>
        <pc:grpChg chg="add">
          <ac:chgData name="Rebecca Manchester" userId="ca601cdedb9cf90c" providerId="LiveId" clId="{B4399B61-C23F-4AB8-95D2-02054C737FCA}" dt="2021-08-06T04:39:28.691" v="1872" actId="26606"/>
          <ac:grpSpMkLst>
            <pc:docMk/>
            <pc:sldMk cId="1813897845" sldId="260"/>
            <ac:grpSpMk id="60" creationId="{08BCF048-8940-4354-B9EC-5AD74E283CE3}"/>
          </ac:grpSpMkLst>
        </pc:grpChg>
        <pc:grpChg chg="add del">
          <ac:chgData name="Rebecca Manchester" userId="ca601cdedb9cf90c" providerId="LiveId" clId="{B4399B61-C23F-4AB8-95D2-02054C737FCA}" dt="2021-08-06T04:14:53.019" v="983" actId="26606"/>
          <ac:grpSpMkLst>
            <pc:docMk/>
            <pc:sldMk cId="1813897845" sldId="260"/>
            <ac:grpSpMk id="65" creationId="{D87FFE71-34DC-4C53-AE0F-6B141D081D09}"/>
          </ac:grpSpMkLst>
        </pc:grpChg>
        <pc:grpChg chg="add del">
          <ac:chgData name="Rebecca Manchester" userId="ca601cdedb9cf90c" providerId="LiveId" clId="{B4399B61-C23F-4AB8-95D2-02054C737FCA}" dt="2021-08-06T04:34:57.730" v="1819"/>
          <ac:grpSpMkLst>
            <pc:docMk/>
            <pc:sldMk cId="1813897845" sldId="260"/>
            <ac:grpSpMk id="83" creationId="{E30DE9CB-4267-487A-915E-5665607E9F36}"/>
          </ac:grpSpMkLst>
        </pc:grpChg>
        <pc:graphicFrameChg chg="add del">
          <ac:chgData name="Rebecca Manchester" userId="ca601cdedb9cf90c" providerId="LiveId" clId="{B4399B61-C23F-4AB8-95D2-02054C737FCA}" dt="2021-08-06T04:01:41.251" v="238" actId="26606"/>
          <ac:graphicFrameMkLst>
            <pc:docMk/>
            <pc:sldMk cId="1813897845" sldId="260"/>
            <ac:graphicFrameMk id="36" creationId="{DFAC44CD-1604-47D1-BE98-ACEEC9242614}"/>
          </ac:graphicFrameMkLst>
        </pc:graphicFrameChg>
        <pc:graphicFrameChg chg="add mod modGraphic">
          <ac:chgData name="Rebecca Manchester" userId="ca601cdedb9cf90c" providerId="LiveId" clId="{B4399B61-C23F-4AB8-95D2-02054C737FCA}" dt="2021-08-06T04:39:28.691" v="1872" actId="26606"/>
          <ac:graphicFrameMkLst>
            <pc:docMk/>
            <pc:sldMk cId="1813897845" sldId="260"/>
            <ac:graphicFrameMk id="55" creationId="{E18F3BF1-3B5B-4C34-8E59-776B462EA52C}"/>
          </ac:graphicFrameMkLst>
        </pc:graphicFrameChg>
      </pc:sldChg>
      <pc:sldChg chg="addSp delSp modSp new mod setBg delDesignElem">
        <pc:chgData name="Rebecca Manchester" userId="ca601cdedb9cf90c" providerId="LiveId" clId="{B4399B61-C23F-4AB8-95D2-02054C737FCA}" dt="2021-08-06T04:44:23.664" v="2054" actId="255"/>
        <pc:sldMkLst>
          <pc:docMk/>
          <pc:sldMk cId="2795251907" sldId="261"/>
        </pc:sldMkLst>
        <pc:spChg chg="del mod">
          <ac:chgData name="Rebecca Manchester" userId="ca601cdedb9cf90c" providerId="LiveId" clId="{B4399B61-C23F-4AB8-95D2-02054C737FCA}" dt="2021-08-06T04:23:09.780" v="1366" actId="26606"/>
          <ac:spMkLst>
            <pc:docMk/>
            <pc:sldMk cId="2795251907" sldId="261"/>
            <ac:spMk id="2" creationId="{1FB19699-0691-4B58-91DD-6F842B9EA4AD}"/>
          </ac:spMkLst>
        </pc:spChg>
        <pc:spChg chg="del">
          <ac:chgData name="Rebecca Manchester" userId="ca601cdedb9cf90c" providerId="LiveId" clId="{B4399B61-C23F-4AB8-95D2-02054C737FCA}" dt="2021-08-06T04:23:05.891" v="1363" actId="931"/>
          <ac:spMkLst>
            <pc:docMk/>
            <pc:sldMk cId="2795251907" sldId="261"/>
            <ac:spMk id="3" creationId="{9CB810AB-D9F6-4E3C-BB7A-DB77CAAB5E20}"/>
          </ac:spMkLst>
        </pc:spChg>
        <pc:spChg chg="add mod">
          <ac:chgData name="Rebecca Manchester" userId="ca601cdedb9cf90c" providerId="LiveId" clId="{B4399B61-C23F-4AB8-95D2-02054C737FCA}" dt="2021-08-06T04:44:23.664" v="2054" actId="255"/>
          <ac:spMkLst>
            <pc:docMk/>
            <pc:sldMk cId="2795251907" sldId="261"/>
            <ac:spMk id="6" creationId="{DAD4978B-FCD7-4BBD-B231-BD485E8599F6}"/>
          </ac:spMkLst>
        </pc:spChg>
        <pc:spChg chg="add del">
          <ac:chgData name="Rebecca Manchester" userId="ca601cdedb9cf90c" providerId="LiveId" clId="{B4399B61-C23F-4AB8-95D2-02054C737FCA}" dt="2021-08-06T04:34:57.730" v="1819"/>
          <ac:spMkLst>
            <pc:docMk/>
            <pc:sldMk cId="2795251907" sldId="261"/>
            <ac:spMk id="10" creationId="{9EB54D17-3792-403D-9127-495845021D2B}"/>
          </ac:spMkLst>
        </pc:spChg>
        <pc:spChg chg="add del">
          <ac:chgData name="Rebecca Manchester" userId="ca601cdedb9cf90c" providerId="LiveId" clId="{B4399B61-C23F-4AB8-95D2-02054C737FCA}" dt="2021-08-06T04:34:57.730" v="1819"/>
          <ac:spMkLst>
            <pc:docMk/>
            <pc:sldMk cId="2795251907" sldId="261"/>
            <ac:spMk id="12" creationId="{05FB7726-C6A8-44D0-B179-A65DE454D836}"/>
          </ac:spMkLst>
        </pc:spChg>
        <pc:picChg chg="add mod ord">
          <ac:chgData name="Rebecca Manchester" userId="ca601cdedb9cf90c" providerId="LiveId" clId="{B4399B61-C23F-4AB8-95D2-02054C737FCA}" dt="2021-08-06T04:23:09.780" v="1366" actId="26606"/>
          <ac:picMkLst>
            <pc:docMk/>
            <pc:sldMk cId="2795251907" sldId="261"/>
            <ac:picMk id="5" creationId="{DC744E56-7D07-4A64-A8BD-60B6F375DAFD}"/>
          </ac:picMkLst>
        </pc:picChg>
      </pc:sldChg>
      <pc:sldChg chg="addSp delSp modSp add mod setBg setClrOvrMap delDesignElem">
        <pc:chgData name="Rebecca Manchester" userId="ca601cdedb9cf90c" providerId="LiveId" clId="{B4399B61-C23F-4AB8-95D2-02054C737FCA}" dt="2021-08-06T04:40:36.877" v="1877" actId="12100"/>
        <pc:sldMkLst>
          <pc:docMk/>
          <pc:sldMk cId="294508431" sldId="262"/>
        </pc:sldMkLst>
        <pc:spChg chg="mod">
          <ac:chgData name="Rebecca Manchester" userId="ca601cdedb9cf90c" providerId="LiveId" clId="{B4399B61-C23F-4AB8-95D2-02054C737FCA}" dt="2021-08-06T04:39:39.011" v="1873" actId="26606"/>
          <ac:spMkLst>
            <pc:docMk/>
            <pc:sldMk cId="294508431" sldId="262"/>
            <ac:spMk id="2" creationId="{E72C0D19-DD4B-45A1-81B2-B96CA347104A}"/>
          </ac:spMkLst>
        </pc:spChg>
        <pc:spChg chg="del">
          <ac:chgData name="Rebecca Manchester" userId="ca601cdedb9cf90c" providerId="LiveId" clId="{B4399B61-C23F-4AB8-95D2-02054C737FCA}" dt="2021-08-06T04:34:57.730" v="1819"/>
          <ac:spMkLst>
            <pc:docMk/>
            <pc:sldMk cId="294508431" sldId="262"/>
            <ac:spMk id="59" creationId="{7B22176A-41DB-4D9A-9B6F-F2296F1ED173}"/>
          </ac:spMkLst>
        </pc:spChg>
        <pc:spChg chg="del">
          <ac:chgData name="Rebecca Manchester" userId="ca601cdedb9cf90c" providerId="LiveId" clId="{B4399B61-C23F-4AB8-95D2-02054C737FCA}" dt="2021-08-06T04:34:57.730" v="1819"/>
          <ac:spMkLst>
            <pc:docMk/>
            <pc:sldMk cId="294508431" sldId="262"/>
            <ac:spMk id="61" creationId="{774A8DF5-445E-49C5-B10A-8DF5FEFBCC46}"/>
          </ac:spMkLst>
        </pc:spChg>
        <pc:spChg chg="del">
          <ac:chgData name="Rebecca Manchester" userId="ca601cdedb9cf90c" providerId="LiveId" clId="{B4399B61-C23F-4AB8-95D2-02054C737FCA}" dt="2021-08-06T04:34:57.730" v="1819"/>
          <ac:spMkLst>
            <pc:docMk/>
            <pc:sldMk cId="294508431" sldId="262"/>
            <ac:spMk id="63" creationId="{9A4E38D9-EFB8-40B5-B42B-514FBF180360}"/>
          </ac:spMkLst>
        </pc:spChg>
        <pc:spChg chg="add">
          <ac:chgData name="Rebecca Manchester" userId="ca601cdedb9cf90c" providerId="LiveId" clId="{B4399B61-C23F-4AB8-95D2-02054C737FCA}" dt="2021-08-06T04:39:39.011" v="1873" actId="26606"/>
          <ac:spMkLst>
            <pc:docMk/>
            <pc:sldMk cId="294508431" sldId="262"/>
            <ac:spMk id="64" creationId="{F9ED434F-8767-46CC-B26B-5AF62FF01E66}"/>
          </ac:spMkLst>
        </pc:spChg>
        <pc:grpChg chg="add">
          <ac:chgData name="Rebecca Manchester" userId="ca601cdedb9cf90c" providerId="LiveId" clId="{B4399B61-C23F-4AB8-95D2-02054C737FCA}" dt="2021-08-06T04:39:39.011" v="1873" actId="26606"/>
          <ac:grpSpMkLst>
            <pc:docMk/>
            <pc:sldMk cId="294508431" sldId="262"/>
            <ac:grpSpMk id="60" creationId="{2F448CB3-7B4F-45D7-B7C0-DF553DF61453}"/>
          </ac:grpSpMkLst>
        </pc:grpChg>
        <pc:grpChg chg="del">
          <ac:chgData name="Rebecca Manchester" userId="ca601cdedb9cf90c" providerId="LiveId" clId="{B4399B61-C23F-4AB8-95D2-02054C737FCA}" dt="2021-08-06T04:34:57.730" v="1819"/>
          <ac:grpSpMkLst>
            <pc:docMk/>
            <pc:sldMk cId="294508431" sldId="262"/>
            <ac:grpSpMk id="65" creationId="{D87FFE71-34DC-4C53-AE0F-6B141D081D09}"/>
          </ac:grpSpMkLst>
        </pc:grpChg>
        <pc:graphicFrameChg chg="mod modGraphic">
          <ac:chgData name="Rebecca Manchester" userId="ca601cdedb9cf90c" providerId="LiveId" clId="{B4399B61-C23F-4AB8-95D2-02054C737FCA}" dt="2021-08-06T04:40:36.877" v="1877" actId="12100"/>
          <ac:graphicFrameMkLst>
            <pc:docMk/>
            <pc:sldMk cId="294508431" sldId="262"/>
            <ac:graphicFrameMk id="55" creationId="{E18F3BF1-3B5B-4C34-8E59-776B462EA52C}"/>
          </ac:graphicFrameMkLst>
        </pc:graphicFrameChg>
      </pc:sldChg>
      <pc:sldChg chg="addSp delSp modSp add del mod">
        <pc:chgData name="Rebecca Manchester" userId="ca601cdedb9cf90c" providerId="LiveId" clId="{B4399B61-C23F-4AB8-95D2-02054C737FCA}" dt="2021-08-06T04:22:42.441" v="1361" actId="2696"/>
        <pc:sldMkLst>
          <pc:docMk/>
          <pc:sldMk cId="1313406245" sldId="263"/>
        </pc:sldMkLst>
        <pc:spChg chg="mod">
          <ac:chgData name="Rebecca Manchester" userId="ca601cdedb9cf90c" providerId="LiveId" clId="{B4399B61-C23F-4AB8-95D2-02054C737FCA}" dt="2021-08-06T04:16:48.501" v="987" actId="26606"/>
          <ac:spMkLst>
            <pc:docMk/>
            <pc:sldMk cId="1313406245" sldId="263"/>
            <ac:spMk id="2" creationId="{E72C0D19-DD4B-45A1-81B2-B96CA347104A}"/>
          </ac:spMkLst>
        </pc:spChg>
        <pc:spChg chg="add mod">
          <ac:chgData name="Rebecca Manchester" userId="ca601cdedb9cf90c" providerId="LiveId" clId="{B4399B61-C23F-4AB8-95D2-02054C737FCA}" dt="2021-08-06T04:16:58.450" v="991" actId="27636"/>
          <ac:spMkLst>
            <pc:docMk/>
            <pc:sldMk cId="1313406245" sldId="263"/>
            <ac:spMk id="3" creationId="{8FD4F671-5C6A-4D05-88C5-9F23C56AFEC1}"/>
          </ac:spMkLst>
        </pc:spChg>
        <pc:spChg chg="del">
          <ac:chgData name="Rebecca Manchester" userId="ca601cdedb9cf90c" providerId="LiveId" clId="{B4399B61-C23F-4AB8-95D2-02054C737FCA}" dt="2021-08-06T04:16:30.484" v="985" actId="26606"/>
          <ac:spMkLst>
            <pc:docMk/>
            <pc:sldMk cId="1313406245" sldId="263"/>
            <ac:spMk id="59" creationId="{7B22176A-41DB-4D9A-9B6F-F2296F1ED173}"/>
          </ac:spMkLst>
        </pc:spChg>
        <pc:spChg chg="del">
          <ac:chgData name="Rebecca Manchester" userId="ca601cdedb9cf90c" providerId="LiveId" clId="{B4399B61-C23F-4AB8-95D2-02054C737FCA}" dt="2021-08-06T04:16:30.484" v="985" actId="26606"/>
          <ac:spMkLst>
            <pc:docMk/>
            <pc:sldMk cId="1313406245" sldId="263"/>
            <ac:spMk id="61" creationId="{774A8DF5-445E-49C5-B10A-8DF5FEFBCC46}"/>
          </ac:spMkLst>
        </pc:spChg>
        <pc:spChg chg="del">
          <ac:chgData name="Rebecca Manchester" userId="ca601cdedb9cf90c" providerId="LiveId" clId="{B4399B61-C23F-4AB8-95D2-02054C737FCA}" dt="2021-08-06T04:16:30.484" v="985" actId="26606"/>
          <ac:spMkLst>
            <pc:docMk/>
            <pc:sldMk cId="1313406245" sldId="263"/>
            <ac:spMk id="63" creationId="{9A4E38D9-EFB8-40B5-B42B-514FBF180360}"/>
          </ac:spMkLst>
        </pc:spChg>
        <pc:spChg chg="add del">
          <ac:chgData name="Rebecca Manchester" userId="ca601cdedb9cf90c" providerId="LiveId" clId="{B4399B61-C23F-4AB8-95D2-02054C737FCA}" dt="2021-08-06T04:16:48.501" v="987" actId="26606"/>
          <ac:spMkLst>
            <pc:docMk/>
            <pc:sldMk cId="1313406245" sldId="263"/>
            <ac:spMk id="73" creationId="{51A01047-632B-4F57-9CDB-AA680D5BBB19}"/>
          </ac:spMkLst>
        </pc:spChg>
        <pc:spChg chg="add del">
          <ac:chgData name="Rebecca Manchester" userId="ca601cdedb9cf90c" providerId="LiveId" clId="{B4399B61-C23F-4AB8-95D2-02054C737FCA}" dt="2021-08-06T04:16:48.501" v="987" actId="26606"/>
          <ac:spMkLst>
            <pc:docMk/>
            <pc:sldMk cId="1313406245" sldId="263"/>
            <ac:spMk id="75" creationId="{6D7753FE-7408-46D8-999A-0B0C34EA8C09}"/>
          </ac:spMkLst>
        </pc:spChg>
        <pc:spChg chg="add">
          <ac:chgData name="Rebecca Manchester" userId="ca601cdedb9cf90c" providerId="LiveId" clId="{B4399B61-C23F-4AB8-95D2-02054C737FCA}" dt="2021-08-06T04:16:48.501" v="987" actId="26606"/>
          <ac:spMkLst>
            <pc:docMk/>
            <pc:sldMk cId="1313406245" sldId="263"/>
            <ac:spMk id="85" creationId="{FAC9656C-AED6-412E-9226-B7F1964005BD}"/>
          </ac:spMkLst>
        </pc:spChg>
        <pc:spChg chg="add">
          <ac:chgData name="Rebecca Manchester" userId="ca601cdedb9cf90c" providerId="LiveId" clId="{B4399B61-C23F-4AB8-95D2-02054C737FCA}" dt="2021-08-06T04:16:48.501" v="987" actId="26606"/>
          <ac:spMkLst>
            <pc:docMk/>
            <pc:sldMk cId="1313406245" sldId="263"/>
            <ac:spMk id="87" creationId="{F5BC820D-D527-47CE-ABB0-DA0BB5B04330}"/>
          </ac:spMkLst>
        </pc:spChg>
        <pc:spChg chg="add">
          <ac:chgData name="Rebecca Manchester" userId="ca601cdedb9cf90c" providerId="LiveId" clId="{B4399B61-C23F-4AB8-95D2-02054C737FCA}" dt="2021-08-06T04:16:48.501" v="987" actId="26606"/>
          <ac:spMkLst>
            <pc:docMk/>
            <pc:sldMk cId="1313406245" sldId="263"/>
            <ac:spMk id="89" creationId="{D1DD315B-AEF9-490C-9438-C80F80405798}"/>
          </ac:spMkLst>
        </pc:spChg>
        <pc:grpChg chg="del">
          <ac:chgData name="Rebecca Manchester" userId="ca601cdedb9cf90c" providerId="LiveId" clId="{B4399B61-C23F-4AB8-95D2-02054C737FCA}" dt="2021-08-06T04:16:30.484" v="985" actId="26606"/>
          <ac:grpSpMkLst>
            <pc:docMk/>
            <pc:sldMk cId="1313406245" sldId="263"/>
            <ac:grpSpMk id="65" creationId="{D87FFE71-34DC-4C53-AE0F-6B141D081D09}"/>
          </ac:grpSpMkLst>
        </pc:grpChg>
        <pc:grpChg chg="add del">
          <ac:chgData name="Rebecca Manchester" userId="ca601cdedb9cf90c" providerId="LiveId" clId="{B4399B61-C23F-4AB8-95D2-02054C737FCA}" dt="2021-08-06T04:16:48.501" v="987" actId="26606"/>
          <ac:grpSpMkLst>
            <pc:docMk/>
            <pc:sldMk cId="1313406245" sldId="263"/>
            <ac:grpSpMk id="77" creationId="{E30DE9CB-4267-487A-915E-5665607E9F36}"/>
          </ac:grpSpMkLst>
        </pc:grpChg>
        <pc:graphicFrameChg chg="del mod modGraphic">
          <ac:chgData name="Rebecca Manchester" userId="ca601cdedb9cf90c" providerId="LiveId" clId="{B4399B61-C23F-4AB8-95D2-02054C737FCA}" dt="2021-08-06T04:16:58.363" v="990" actId="11529"/>
          <ac:graphicFrameMkLst>
            <pc:docMk/>
            <pc:sldMk cId="1313406245" sldId="263"/>
            <ac:graphicFrameMk id="55" creationId="{E18F3BF1-3B5B-4C34-8E59-776B462EA52C}"/>
          </ac:graphicFrameMkLst>
        </pc:graphicFrameChg>
      </pc:sldChg>
      <pc:sldChg chg="modSp add del">
        <pc:chgData name="Rebecca Manchester" userId="ca601cdedb9cf90c" providerId="LiveId" clId="{B4399B61-C23F-4AB8-95D2-02054C737FCA}" dt="2021-08-06T04:22:46.390" v="1362" actId="2696"/>
        <pc:sldMkLst>
          <pc:docMk/>
          <pc:sldMk cId="4136772865" sldId="264"/>
        </pc:sldMkLst>
        <pc:graphicFrameChg chg="mod">
          <ac:chgData name="Rebecca Manchester" userId="ca601cdedb9cf90c" providerId="LiveId" clId="{B4399B61-C23F-4AB8-95D2-02054C737FCA}" dt="2021-08-06T04:13:50.269" v="980" actId="20577"/>
          <ac:graphicFrameMkLst>
            <pc:docMk/>
            <pc:sldMk cId="4136772865" sldId="264"/>
            <ac:graphicFrameMk id="55" creationId="{E18F3BF1-3B5B-4C34-8E59-776B462EA52C}"/>
          </ac:graphicFrameMkLst>
        </pc:graphicFrameChg>
      </pc:sldChg>
      <pc:sldChg chg="addSp delSp modSp add mod setBg setClrOvrMap delDesignElem">
        <pc:chgData name="Rebecca Manchester" userId="ca601cdedb9cf90c" providerId="LiveId" clId="{B4399B61-C23F-4AB8-95D2-02054C737FCA}" dt="2021-08-06T04:39:43.468" v="1874" actId="26606"/>
        <pc:sldMkLst>
          <pc:docMk/>
          <pc:sldMk cId="2848420850" sldId="265"/>
        </pc:sldMkLst>
        <pc:spChg chg="mod">
          <ac:chgData name="Rebecca Manchester" userId="ca601cdedb9cf90c" providerId="LiveId" clId="{B4399B61-C23F-4AB8-95D2-02054C737FCA}" dt="2021-08-06T04:39:43.468" v="1874" actId="26606"/>
          <ac:spMkLst>
            <pc:docMk/>
            <pc:sldMk cId="2848420850" sldId="265"/>
            <ac:spMk id="2" creationId="{E72C0D19-DD4B-45A1-81B2-B96CA347104A}"/>
          </ac:spMkLst>
        </pc:spChg>
        <pc:spChg chg="del">
          <ac:chgData name="Rebecca Manchester" userId="ca601cdedb9cf90c" providerId="LiveId" clId="{B4399B61-C23F-4AB8-95D2-02054C737FCA}" dt="2021-08-06T04:34:57.730" v="1819"/>
          <ac:spMkLst>
            <pc:docMk/>
            <pc:sldMk cId="2848420850" sldId="265"/>
            <ac:spMk id="59" creationId="{7B22176A-41DB-4D9A-9B6F-F2296F1ED173}"/>
          </ac:spMkLst>
        </pc:spChg>
        <pc:spChg chg="del">
          <ac:chgData name="Rebecca Manchester" userId="ca601cdedb9cf90c" providerId="LiveId" clId="{B4399B61-C23F-4AB8-95D2-02054C737FCA}" dt="2021-08-06T04:34:57.730" v="1819"/>
          <ac:spMkLst>
            <pc:docMk/>
            <pc:sldMk cId="2848420850" sldId="265"/>
            <ac:spMk id="61" creationId="{774A8DF5-445E-49C5-B10A-8DF5FEFBCC46}"/>
          </ac:spMkLst>
        </pc:spChg>
        <pc:spChg chg="del">
          <ac:chgData name="Rebecca Manchester" userId="ca601cdedb9cf90c" providerId="LiveId" clId="{B4399B61-C23F-4AB8-95D2-02054C737FCA}" dt="2021-08-06T04:34:57.730" v="1819"/>
          <ac:spMkLst>
            <pc:docMk/>
            <pc:sldMk cId="2848420850" sldId="265"/>
            <ac:spMk id="63" creationId="{9A4E38D9-EFB8-40B5-B42B-514FBF180360}"/>
          </ac:spMkLst>
        </pc:spChg>
        <pc:spChg chg="add">
          <ac:chgData name="Rebecca Manchester" userId="ca601cdedb9cf90c" providerId="LiveId" clId="{B4399B61-C23F-4AB8-95D2-02054C737FCA}" dt="2021-08-06T04:39:43.468" v="1874" actId="26606"/>
          <ac:spMkLst>
            <pc:docMk/>
            <pc:sldMk cId="2848420850" sldId="265"/>
            <ac:spMk id="64" creationId="{F9ED434F-8767-46CC-B26B-5AF62FF01E66}"/>
          </ac:spMkLst>
        </pc:spChg>
        <pc:grpChg chg="add">
          <ac:chgData name="Rebecca Manchester" userId="ca601cdedb9cf90c" providerId="LiveId" clId="{B4399B61-C23F-4AB8-95D2-02054C737FCA}" dt="2021-08-06T04:39:43.468" v="1874" actId="26606"/>
          <ac:grpSpMkLst>
            <pc:docMk/>
            <pc:sldMk cId="2848420850" sldId="265"/>
            <ac:grpSpMk id="60" creationId="{2F448CB3-7B4F-45D7-B7C0-DF553DF61453}"/>
          </ac:grpSpMkLst>
        </pc:grpChg>
        <pc:grpChg chg="del">
          <ac:chgData name="Rebecca Manchester" userId="ca601cdedb9cf90c" providerId="LiveId" clId="{B4399B61-C23F-4AB8-95D2-02054C737FCA}" dt="2021-08-06T04:34:57.730" v="1819"/>
          <ac:grpSpMkLst>
            <pc:docMk/>
            <pc:sldMk cId="2848420850" sldId="265"/>
            <ac:grpSpMk id="65" creationId="{D87FFE71-34DC-4C53-AE0F-6B141D081D09}"/>
          </ac:grpSpMkLst>
        </pc:grpChg>
        <pc:graphicFrameChg chg="mod modGraphic">
          <ac:chgData name="Rebecca Manchester" userId="ca601cdedb9cf90c" providerId="LiveId" clId="{B4399B61-C23F-4AB8-95D2-02054C737FCA}" dt="2021-08-06T04:39:43.468" v="1874" actId="26606"/>
          <ac:graphicFrameMkLst>
            <pc:docMk/>
            <pc:sldMk cId="2848420850" sldId="265"/>
            <ac:graphicFrameMk id="55" creationId="{E18F3BF1-3B5B-4C34-8E59-776B462EA52C}"/>
          </ac:graphicFrameMkLst>
        </pc:graphicFrameChg>
      </pc:sldChg>
      <pc:sldChg chg="addSp delSp modSp add mod setBg setClrOvrMap delDesignElem">
        <pc:chgData name="Rebecca Manchester" userId="ca601cdedb9cf90c" providerId="LiveId" clId="{B4399B61-C23F-4AB8-95D2-02054C737FCA}" dt="2021-08-06T04:40:28.328" v="1876" actId="12100"/>
        <pc:sldMkLst>
          <pc:docMk/>
          <pc:sldMk cId="3871124397" sldId="266"/>
        </pc:sldMkLst>
        <pc:spChg chg="mod">
          <ac:chgData name="Rebecca Manchester" userId="ca601cdedb9cf90c" providerId="LiveId" clId="{B4399B61-C23F-4AB8-95D2-02054C737FCA}" dt="2021-08-06T04:40:19.001" v="1875" actId="26606"/>
          <ac:spMkLst>
            <pc:docMk/>
            <pc:sldMk cId="3871124397" sldId="266"/>
            <ac:spMk id="2" creationId="{E72C0D19-DD4B-45A1-81B2-B96CA347104A}"/>
          </ac:spMkLst>
        </pc:spChg>
        <pc:spChg chg="del">
          <ac:chgData name="Rebecca Manchester" userId="ca601cdedb9cf90c" providerId="LiveId" clId="{B4399B61-C23F-4AB8-95D2-02054C737FCA}" dt="2021-08-06T04:34:57.730" v="1819"/>
          <ac:spMkLst>
            <pc:docMk/>
            <pc:sldMk cId="3871124397" sldId="266"/>
            <ac:spMk id="59" creationId="{7B22176A-41DB-4D9A-9B6F-F2296F1ED173}"/>
          </ac:spMkLst>
        </pc:spChg>
        <pc:spChg chg="del">
          <ac:chgData name="Rebecca Manchester" userId="ca601cdedb9cf90c" providerId="LiveId" clId="{B4399B61-C23F-4AB8-95D2-02054C737FCA}" dt="2021-08-06T04:34:57.730" v="1819"/>
          <ac:spMkLst>
            <pc:docMk/>
            <pc:sldMk cId="3871124397" sldId="266"/>
            <ac:spMk id="61" creationId="{774A8DF5-445E-49C5-B10A-8DF5FEFBCC46}"/>
          </ac:spMkLst>
        </pc:spChg>
        <pc:spChg chg="del">
          <ac:chgData name="Rebecca Manchester" userId="ca601cdedb9cf90c" providerId="LiveId" clId="{B4399B61-C23F-4AB8-95D2-02054C737FCA}" dt="2021-08-06T04:34:57.730" v="1819"/>
          <ac:spMkLst>
            <pc:docMk/>
            <pc:sldMk cId="3871124397" sldId="266"/>
            <ac:spMk id="63" creationId="{9A4E38D9-EFB8-40B5-B42B-514FBF180360}"/>
          </ac:spMkLst>
        </pc:spChg>
        <pc:spChg chg="add">
          <ac:chgData name="Rebecca Manchester" userId="ca601cdedb9cf90c" providerId="LiveId" clId="{B4399B61-C23F-4AB8-95D2-02054C737FCA}" dt="2021-08-06T04:40:19.001" v="1875" actId="26606"/>
          <ac:spMkLst>
            <pc:docMk/>
            <pc:sldMk cId="3871124397" sldId="266"/>
            <ac:spMk id="64" creationId="{F9ED434F-8767-46CC-B26B-5AF62FF01E66}"/>
          </ac:spMkLst>
        </pc:spChg>
        <pc:grpChg chg="add">
          <ac:chgData name="Rebecca Manchester" userId="ca601cdedb9cf90c" providerId="LiveId" clId="{B4399B61-C23F-4AB8-95D2-02054C737FCA}" dt="2021-08-06T04:40:19.001" v="1875" actId="26606"/>
          <ac:grpSpMkLst>
            <pc:docMk/>
            <pc:sldMk cId="3871124397" sldId="266"/>
            <ac:grpSpMk id="60" creationId="{2F448CB3-7B4F-45D7-B7C0-DF553DF61453}"/>
          </ac:grpSpMkLst>
        </pc:grpChg>
        <pc:grpChg chg="del">
          <ac:chgData name="Rebecca Manchester" userId="ca601cdedb9cf90c" providerId="LiveId" clId="{B4399B61-C23F-4AB8-95D2-02054C737FCA}" dt="2021-08-06T04:34:57.730" v="1819"/>
          <ac:grpSpMkLst>
            <pc:docMk/>
            <pc:sldMk cId="3871124397" sldId="266"/>
            <ac:grpSpMk id="65" creationId="{D87FFE71-34DC-4C53-AE0F-6B141D081D09}"/>
          </ac:grpSpMkLst>
        </pc:grpChg>
        <pc:graphicFrameChg chg="mod modGraphic">
          <ac:chgData name="Rebecca Manchester" userId="ca601cdedb9cf90c" providerId="LiveId" clId="{B4399B61-C23F-4AB8-95D2-02054C737FCA}" dt="2021-08-06T04:40:28.328" v="1876" actId="12100"/>
          <ac:graphicFrameMkLst>
            <pc:docMk/>
            <pc:sldMk cId="3871124397" sldId="266"/>
            <ac:graphicFrameMk id="55" creationId="{E18F3BF1-3B5B-4C34-8E59-776B462EA52C}"/>
          </ac:graphicFrameMkLst>
        </pc:graphicFrameChg>
      </pc:sldChg>
      <pc:sldChg chg="addSp delSp modSp new mod setBg setClrOvrMap delDesignElem">
        <pc:chgData name="Rebecca Manchester" userId="ca601cdedb9cf90c" providerId="LiveId" clId="{B4399B61-C23F-4AB8-95D2-02054C737FCA}" dt="2021-08-06T19:00:44.231" v="6983" actId="255"/>
        <pc:sldMkLst>
          <pc:docMk/>
          <pc:sldMk cId="3442395633" sldId="267"/>
        </pc:sldMkLst>
        <pc:spChg chg="mod">
          <ac:chgData name="Rebecca Manchester" userId="ca601cdedb9cf90c" providerId="LiveId" clId="{B4399B61-C23F-4AB8-95D2-02054C737FCA}" dt="2021-08-06T19:00:14.009" v="6966" actId="20577"/>
          <ac:spMkLst>
            <pc:docMk/>
            <pc:sldMk cId="3442395633" sldId="267"/>
            <ac:spMk id="2" creationId="{CD8181B6-DCC5-4CDB-8A5A-D38A0AD65331}"/>
          </ac:spMkLst>
        </pc:spChg>
        <pc:spChg chg="mod">
          <ac:chgData name="Rebecca Manchester" userId="ca601cdedb9cf90c" providerId="LiveId" clId="{B4399B61-C23F-4AB8-95D2-02054C737FCA}" dt="2021-08-06T19:00:44.231" v="6983" actId="255"/>
          <ac:spMkLst>
            <pc:docMk/>
            <pc:sldMk cId="3442395633" sldId="267"/>
            <ac:spMk id="3" creationId="{13D3202D-7CB8-4E79-B666-945D1AC7A26D}"/>
          </ac:spMkLst>
        </pc:spChg>
        <pc:spChg chg="add del">
          <ac:chgData name="Rebecca Manchester" userId="ca601cdedb9cf90c" providerId="LiveId" clId="{B4399B61-C23F-4AB8-95D2-02054C737FCA}" dt="2021-08-06T04:25:24.607" v="1549" actId="26606"/>
          <ac:spMkLst>
            <pc:docMk/>
            <pc:sldMk cId="3442395633" sldId="267"/>
            <ac:spMk id="9" creationId="{158E38A4-F699-490C-8D1F-E8AD332D9B45}"/>
          </ac:spMkLst>
        </pc:spChg>
        <pc:spChg chg="add">
          <ac:chgData name="Rebecca Manchester" userId="ca601cdedb9cf90c" providerId="LiveId" clId="{B4399B61-C23F-4AB8-95D2-02054C737FCA}" dt="2021-08-06T04:44:50.415" v="2055" actId="26606"/>
          <ac:spMkLst>
            <pc:docMk/>
            <pc:sldMk cId="3442395633" sldId="267"/>
            <ac:spMk id="10" creationId="{E4F17063-EDA4-417B-946F-BA357F3B390D}"/>
          </ac:spMkLst>
        </pc:spChg>
        <pc:spChg chg="add del">
          <ac:chgData name="Rebecca Manchester" userId="ca601cdedb9cf90c" providerId="LiveId" clId="{B4399B61-C23F-4AB8-95D2-02054C737FCA}" dt="2021-08-06T04:25:24.607" v="1549" actId="26606"/>
          <ac:spMkLst>
            <pc:docMk/>
            <pc:sldMk cId="3442395633" sldId="267"/>
            <ac:spMk id="11" creationId="{939C6AAB-48AC-41A3-95C2-6BF83715DF62}"/>
          </ac:spMkLst>
        </pc:spChg>
        <pc:spChg chg="add">
          <ac:chgData name="Rebecca Manchester" userId="ca601cdedb9cf90c" providerId="LiveId" clId="{B4399B61-C23F-4AB8-95D2-02054C737FCA}" dt="2021-08-06T04:44:50.415" v="2055" actId="26606"/>
          <ac:spMkLst>
            <pc:docMk/>
            <pc:sldMk cId="3442395633" sldId="267"/>
            <ac:spMk id="12" creationId="{D36F3EEA-55D4-4677-80E7-92D00B8F343B}"/>
          </ac:spMkLst>
        </pc:spChg>
        <pc:spChg chg="add del">
          <ac:chgData name="Rebecca Manchester" userId="ca601cdedb9cf90c" providerId="LiveId" clId="{B4399B61-C23F-4AB8-95D2-02054C737FCA}" dt="2021-08-06T04:25:24.607" v="1549" actId="26606"/>
          <ac:spMkLst>
            <pc:docMk/>
            <pc:sldMk cId="3442395633" sldId="267"/>
            <ac:spMk id="13" creationId="{F6EE861B-7D2F-4B7C-A6E3-5937E81B8025}"/>
          </ac:spMkLst>
        </pc:spChg>
        <pc:spChg chg="add">
          <ac:chgData name="Rebecca Manchester" userId="ca601cdedb9cf90c" providerId="LiveId" clId="{B4399B61-C23F-4AB8-95D2-02054C737FCA}" dt="2021-08-06T04:44:50.415" v="2055" actId="26606"/>
          <ac:spMkLst>
            <pc:docMk/>
            <pc:sldMk cId="3442395633" sldId="267"/>
            <ac:spMk id="14" creationId="{C91E93A7-6C7F-4F77-9CB0-280D958EF4D2}"/>
          </ac:spMkLst>
        </pc:spChg>
        <pc:spChg chg="add del">
          <ac:chgData name="Rebecca Manchester" userId="ca601cdedb9cf90c" providerId="LiveId" clId="{B4399B61-C23F-4AB8-95D2-02054C737FCA}" dt="2021-08-06T04:34:57.730" v="1819"/>
          <ac:spMkLst>
            <pc:docMk/>
            <pc:sldMk cId="3442395633" sldId="267"/>
            <ac:spMk id="23" creationId="{51A01047-632B-4F57-9CDB-AA680D5BBB19}"/>
          </ac:spMkLst>
        </pc:spChg>
        <pc:spChg chg="add del">
          <ac:chgData name="Rebecca Manchester" userId="ca601cdedb9cf90c" providerId="LiveId" clId="{B4399B61-C23F-4AB8-95D2-02054C737FCA}" dt="2021-08-06T04:34:57.730" v="1819"/>
          <ac:spMkLst>
            <pc:docMk/>
            <pc:sldMk cId="3442395633" sldId="267"/>
            <ac:spMk id="25" creationId="{48EF695B-E7DE-4164-862A-9CD06DFB0EC0}"/>
          </ac:spMkLst>
        </pc:spChg>
        <pc:grpChg chg="add del">
          <ac:chgData name="Rebecca Manchester" userId="ca601cdedb9cf90c" providerId="LiveId" clId="{B4399B61-C23F-4AB8-95D2-02054C737FCA}" dt="2021-08-06T04:25:24.607" v="1549" actId="26606"/>
          <ac:grpSpMkLst>
            <pc:docMk/>
            <pc:sldMk cId="3442395633" sldId="267"/>
            <ac:grpSpMk id="15" creationId="{53745597-CF0F-4C14-83C4-612B382A9091}"/>
          </ac:grpSpMkLst>
        </pc:grpChg>
        <pc:grpChg chg="add del">
          <ac:chgData name="Rebecca Manchester" userId="ca601cdedb9cf90c" providerId="LiveId" clId="{B4399B61-C23F-4AB8-95D2-02054C737FCA}" dt="2021-08-06T04:34:57.730" v="1819"/>
          <ac:grpSpMkLst>
            <pc:docMk/>
            <pc:sldMk cId="3442395633" sldId="267"/>
            <ac:grpSpMk id="27" creationId="{D5ADB088-C125-457F-9C61-DFE21DCEF4A5}"/>
          </ac:grpSpMkLst>
        </pc:grpChg>
        <pc:picChg chg="add mod ord">
          <ac:chgData name="Rebecca Manchester" userId="ca601cdedb9cf90c" providerId="LiveId" clId="{B4399B61-C23F-4AB8-95D2-02054C737FCA}" dt="2021-08-06T04:44:50.415" v="2055" actId="26606"/>
          <ac:picMkLst>
            <pc:docMk/>
            <pc:sldMk cId="3442395633" sldId="267"/>
            <ac:picMk id="5" creationId="{3D2158DC-7076-4AD7-8C91-88E0035BCD51}"/>
          </ac:picMkLst>
        </pc:picChg>
      </pc:sldChg>
      <pc:sldChg chg="addSp modSp new mod setBg setClrOvrMap">
        <pc:chgData name="Rebecca Manchester" userId="ca601cdedb9cf90c" providerId="LiveId" clId="{B4399B61-C23F-4AB8-95D2-02054C737FCA}" dt="2021-08-06T04:47:30.766" v="2231" actId="33524"/>
        <pc:sldMkLst>
          <pc:docMk/>
          <pc:sldMk cId="1931688092" sldId="268"/>
        </pc:sldMkLst>
        <pc:spChg chg="mod">
          <ac:chgData name="Rebecca Manchester" userId="ca601cdedb9cf90c" providerId="LiveId" clId="{B4399B61-C23F-4AB8-95D2-02054C737FCA}" dt="2021-08-06T04:47:27.747" v="2230" actId="33524"/>
          <ac:spMkLst>
            <pc:docMk/>
            <pc:sldMk cId="1931688092" sldId="268"/>
            <ac:spMk id="2" creationId="{8F8BE7A8-4160-414F-BB11-484589549B6E}"/>
          </ac:spMkLst>
        </pc:spChg>
        <pc:spChg chg="mod">
          <ac:chgData name="Rebecca Manchester" userId="ca601cdedb9cf90c" providerId="LiveId" clId="{B4399B61-C23F-4AB8-95D2-02054C737FCA}" dt="2021-08-06T04:47:30.766" v="2231" actId="33524"/>
          <ac:spMkLst>
            <pc:docMk/>
            <pc:sldMk cId="1931688092" sldId="268"/>
            <ac:spMk id="3" creationId="{F3F8D037-2AD9-4F2C-9EF0-B1F2D944F9A7}"/>
          </ac:spMkLst>
        </pc:spChg>
        <pc:spChg chg="add">
          <ac:chgData name="Rebecca Manchester" userId="ca601cdedb9cf90c" providerId="LiveId" clId="{B4399B61-C23F-4AB8-95D2-02054C737FCA}" dt="2021-08-06T04:47:12.167" v="2229" actId="26606"/>
          <ac:spMkLst>
            <pc:docMk/>
            <pc:sldMk cId="1931688092" sldId="268"/>
            <ac:spMk id="8" creationId="{C314C310-850D-4491-AA52-C75BEA68B68C}"/>
          </ac:spMkLst>
        </pc:spChg>
        <pc:grpChg chg="add">
          <ac:chgData name="Rebecca Manchester" userId="ca601cdedb9cf90c" providerId="LiveId" clId="{B4399B61-C23F-4AB8-95D2-02054C737FCA}" dt="2021-08-06T04:47:12.167" v="2229" actId="26606"/>
          <ac:grpSpMkLst>
            <pc:docMk/>
            <pc:sldMk cId="1931688092" sldId="268"/>
            <ac:grpSpMk id="10" creationId="{D4EC3799-3F52-48CE-85CC-83AED368EB42}"/>
          </ac:grpSpMkLst>
        </pc:grpChg>
        <pc:cxnChg chg="add">
          <ac:chgData name="Rebecca Manchester" userId="ca601cdedb9cf90c" providerId="LiveId" clId="{B4399B61-C23F-4AB8-95D2-02054C737FCA}" dt="2021-08-06T04:47:12.167" v="2229" actId="26606"/>
          <ac:cxnSpMkLst>
            <pc:docMk/>
            <pc:sldMk cId="1931688092" sldId="268"/>
            <ac:cxnSpMk id="14" creationId="{789E20C7-BB50-4317-93C7-90C8ED80B275}"/>
          </ac:cxnSpMkLst>
        </pc:cxnChg>
      </pc:sldChg>
      <pc:sldChg chg="addSp delSp modSp new mod setBg delDesignElem">
        <pc:chgData name="Rebecca Manchester" userId="ca601cdedb9cf90c" providerId="LiveId" clId="{B4399B61-C23F-4AB8-95D2-02054C737FCA}" dt="2021-08-06T04:35:50.994" v="1833" actId="1076"/>
        <pc:sldMkLst>
          <pc:docMk/>
          <pc:sldMk cId="3396097159" sldId="269"/>
        </pc:sldMkLst>
        <pc:spChg chg="add del">
          <ac:chgData name="Rebecca Manchester" userId="ca601cdedb9cf90c" providerId="LiveId" clId="{B4399B61-C23F-4AB8-95D2-02054C737FCA}" dt="2021-08-06T04:27:28.239" v="1568" actId="26606"/>
          <ac:spMkLst>
            <pc:docMk/>
            <pc:sldMk cId="3396097159" sldId="269"/>
            <ac:spMk id="2" creationId="{203BD2D5-7867-4A47-B0CE-470044B67784}"/>
          </ac:spMkLst>
        </pc:spChg>
        <pc:spChg chg="del">
          <ac:chgData name="Rebecca Manchester" userId="ca601cdedb9cf90c" providerId="LiveId" clId="{B4399B61-C23F-4AB8-95D2-02054C737FCA}" dt="2021-08-06T04:27:12" v="1563" actId="931"/>
          <ac:spMkLst>
            <pc:docMk/>
            <pc:sldMk cId="3396097159" sldId="269"/>
            <ac:spMk id="3" creationId="{B35F6397-FFFB-4563-B5D3-85F45DF22814}"/>
          </ac:spMkLst>
        </pc:spChg>
        <pc:spChg chg="add del mod">
          <ac:chgData name="Rebecca Manchester" userId="ca601cdedb9cf90c" providerId="LiveId" clId="{B4399B61-C23F-4AB8-95D2-02054C737FCA}" dt="2021-08-06T04:28:20.618" v="1575" actId="931"/>
          <ac:spMkLst>
            <pc:docMk/>
            <pc:sldMk cId="3396097159" sldId="269"/>
            <ac:spMk id="7" creationId="{CDC5AFD9-14B2-43CE-BCE8-73FDB6FC8F85}"/>
          </ac:spMkLst>
        </pc:spChg>
        <pc:spChg chg="add del">
          <ac:chgData name="Rebecca Manchester" userId="ca601cdedb9cf90c" providerId="LiveId" clId="{B4399B61-C23F-4AB8-95D2-02054C737FCA}" dt="2021-08-06T04:27:28.236" v="1567" actId="26606"/>
          <ac:spMkLst>
            <pc:docMk/>
            <pc:sldMk cId="3396097159" sldId="269"/>
            <ac:spMk id="10" creationId="{9EB54D17-3792-403D-9127-495845021D2B}"/>
          </ac:spMkLst>
        </pc:spChg>
        <pc:spChg chg="add">
          <ac:chgData name="Rebecca Manchester" userId="ca601cdedb9cf90c" providerId="LiveId" clId="{B4399B61-C23F-4AB8-95D2-02054C737FCA}" dt="2021-08-06T04:35:24.535" v="1828" actId="26606"/>
          <ac:spMkLst>
            <pc:docMk/>
            <pc:sldMk cId="3396097159" sldId="269"/>
            <ac:spMk id="11" creationId="{388DD50E-1D2D-48C6-A470-79FB7F337F8A}"/>
          </ac:spMkLst>
        </pc:spChg>
        <pc:spChg chg="add del">
          <ac:chgData name="Rebecca Manchester" userId="ca601cdedb9cf90c" providerId="LiveId" clId="{B4399B61-C23F-4AB8-95D2-02054C737FCA}" dt="2021-08-06T04:27:28.236" v="1567" actId="26606"/>
          <ac:spMkLst>
            <pc:docMk/>
            <pc:sldMk cId="3396097159" sldId="269"/>
            <ac:spMk id="12" creationId="{05FB7726-C6A8-44D0-B179-A65DE454D836}"/>
          </ac:spMkLst>
        </pc:spChg>
        <pc:spChg chg="add">
          <ac:chgData name="Rebecca Manchester" userId="ca601cdedb9cf90c" providerId="LiveId" clId="{B4399B61-C23F-4AB8-95D2-02054C737FCA}" dt="2021-08-06T04:35:24.535" v="1828" actId="26606"/>
          <ac:spMkLst>
            <pc:docMk/>
            <pc:sldMk cId="3396097159" sldId="269"/>
            <ac:spMk id="13" creationId="{40155665-7CE2-4939-AE5E-020DC1D20753}"/>
          </ac:spMkLst>
        </pc:spChg>
        <pc:spChg chg="add del">
          <ac:chgData name="Rebecca Manchester" userId="ca601cdedb9cf90c" providerId="LiveId" clId="{B4399B61-C23F-4AB8-95D2-02054C737FCA}" dt="2021-08-06T04:27:58.893" v="1573" actId="26606"/>
          <ac:spMkLst>
            <pc:docMk/>
            <pc:sldMk cId="3396097159" sldId="269"/>
            <ac:spMk id="14" creationId="{9EB54D17-3792-403D-9127-495845021D2B}"/>
          </ac:spMkLst>
        </pc:spChg>
        <pc:spChg chg="add del">
          <ac:chgData name="Rebecca Manchester" userId="ca601cdedb9cf90c" providerId="LiveId" clId="{B4399B61-C23F-4AB8-95D2-02054C737FCA}" dt="2021-08-06T04:27:58.893" v="1573" actId="26606"/>
          <ac:spMkLst>
            <pc:docMk/>
            <pc:sldMk cId="3396097159" sldId="269"/>
            <ac:spMk id="15" creationId="{05FB7726-C6A8-44D0-B179-A65DE454D836}"/>
          </ac:spMkLst>
        </pc:spChg>
        <pc:spChg chg="add">
          <ac:chgData name="Rebecca Manchester" userId="ca601cdedb9cf90c" providerId="LiveId" clId="{B4399B61-C23F-4AB8-95D2-02054C737FCA}" dt="2021-08-06T04:35:24.535" v="1828" actId="26606"/>
          <ac:spMkLst>
            <pc:docMk/>
            <pc:sldMk cId="3396097159" sldId="269"/>
            <ac:spMk id="16" creationId="{4F78DAAE-B0C3-49A3-8AB1-AD2FF0E3686F}"/>
          </ac:spMkLst>
        </pc:spChg>
        <pc:spChg chg="add">
          <ac:chgData name="Rebecca Manchester" userId="ca601cdedb9cf90c" providerId="LiveId" clId="{B4399B61-C23F-4AB8-95D2-02054C737FCA}" dt="2021-08-06T04:35:24.535" v="1828" actId="26606"/>
          <ac:spMkLst>
            <pc:docMk/>
            <pc:sldMk cId="3396097159" sldId="269"/>
            <ac:spMk id="18" creationId="{F6A8A81D-3338-4B0F-A26F-A3D259D27681}"/>
          </ac:spMkLst>
        </pc:spChg>
        <pc:spChg chg="add del">
          <ac:chgData name="Rebecca Manchester" userId="ca601cdedb9cf90c" providerId="LiveId" clId="{B4399B61-C23F-4AB8-95D2-02054C737FCA}" dt="2021-08-06T04:27:58.887" v="1572" actId="26606"/>
          <ac:spMkLst>
            <pc:docMk/>
            <pc:sldMk cId="3396097159" sldId="269"/>
            <ac:spMk id="20" creationId="{9EB54D17-3792-403D-9127-495845021D2B}"/>
          </ac:spMkLst>
        </pc:spChg>
        <pc:spChg chg="add del">
          <ac:chgData name="Rebecca Manchester" userId="ca601cdedb9cf90c" providerId="LiveId" clId="{B4399B61-C23F-4AB8-95D2-02054C737FCA}" dt="2021-08-06T04:27:58.887" v="1572" actId="26606"/>
          <ac:spMkLst>
            <pc:docMk/>
            <pc:sldMk cId="3396097159" sldId="269"/>
            <ac:spMk id="22" creationId="{05FB7726-C6A8-44D0-B179-A65DE454D836}"/>
          </ac:spMkLst>
        </pc:spChg>
        <pc:spChg chg="add del">
          <ac:chgData name="Rebecca Manchester" userId="ca601cdedb9cf90c" providerId="LiveId" clId="{B4399B61-C23F-4AB8-95D2-02054C737FCA}" dt="2021-08-06T04:34:57.730" v="1819"/>
          <ac:spMkLst>
            <pc:docMk/>
            <pc:sldMk cId="3396097159" sldId="269"/>
            <ac:spMk id="26" creationId="{9D3B3C7E-BC2D-4436-8B03-AC421FA66787}"/>
          </ac:spMkLst>
        </pc:spChg>
        <pc:spChg chg="add del">
          <ac:chgData name="Rebecca Manchester" userId="ca601cdedb9cf90c" providerId="LiveId" clId="{B4399B61-C23F-4AB8-95D2-02054C737FCA}" dt="2021-08-06T04:34:57.730" v="1819"/>
          <ac:spMkLst>
            <pc:docMk/>
            <pc:sldMk cId="3396097159" sldId="269"/>
            <ac:spMk id="27" creationId="{DD8EACB7-D372-470B-B76E-A829D00310CD}"/>
          </ac:spMkLst>
        </pc:spChg>
        <pc:spChg chg="add del">
          <ac:chgData name="Rebecca Manchester" userId="ca601cdedb9cf90c" providerId="LiveId" clId="{B4399B61-C23F-4AB8-95D2-02054C737FCA}" dt="2021-08-06T04:34:57.730" v="1819"/>
          <ac:spMkLst>
            <pc:docMk/>
            <pc:sldMk cId="3396097159" sldId="269"/>
            <ac:spMk id="29" creationId="{C7EA4B13-46D3-41EE-95DA-7B2100DE940B}"/>
          </ac:spMkLst>
        </pc:spChg>
        <pc:spChg chg="add del">
          <ac:chgData name="Rebecca Manchester" userId="ca601cdedb9cf90c" providerId="LiveId" clId="{B4399B61-C23F-4AB8-95D2-02054C737FCA}" dt="2021-08-06T04:28:45.870" v="1581" actId="26606"/>
          <ac:spMkLst>
            <pc:docMk/>
            <pc:sldMk cId="3396097159" sldId="269"/>
            <ac:spMk id="39" creationId="{9D3B3C7E-BC2D-4436-8B03-AC421FA66787}"/>
          </ac:spMkLst>
        </pc:spChg>
        <pc:spChg chg="add del">
          <ac:chgData name="Rebecca Manchester" userId="ca601cdedb9cf90c" providerId="LiveId" clId="{B4399B61-C23F-4AB8-95D2-02054C737FCA}" dt="2021-08-06T04:28:45.870" v="1581" actId="26606"/>
          <ac:spMkLst>
            <pc:docMk/>
            <pc:sldMk cId="3396097159" sldId="269"/>
            <ac:spMk id="46" creationId="{DD8EACB7-D372-470B-B76E-A829D00310CD}"/>
          </ac:spMkLst>
        </pc:spChg>
        <pc:spChg chg="add del">
          <ac:chgData name="Rebecca Manchester" userId="ca601cdedb9cf90c" providerId="LiveId" clId="{B4399B61-C23F-4AB8-95D2-02054C737FCA}" dt="2021-08-06T04:28:45.870" v="1581" actId="26606"/>
          <ac:spMkLst>
            <pc:docMk/>
            <pc:sldMk cId="3396097159" sldId="269"/>
            <ac:spMk id="48" creationId="{C7EA4B13-46D3-41EE-95DA-7B2100DE940B}"/>
          </ac:spMkLst>
        </pc:spChg>
        <pc:spChg chg="add del">
          <ac:chgData name="Rebecca Manchester" userId="ca601cdedb9cf90c" providerId="LiveId" clId="{B4399B61-C23F-4AB8-95D2-02054C737FCA}" dt="2021-08-06T04:28:48.607" v="1583" actId="26606"/>
          <ac:spMkLst>
            <pc:docMk/>
            <pc:sldMk cId="3396097159" sldId="269"/>
            <ac:spMk id="55" creationId="{9EB54D17-3792-403D-9127-495845021D2B}"/>
          </ac:spMkLst>
        </pc:spChg>
        <pc:spChg chg="add del">
          <ac:chgData name="Rebecca Manchester" userId="ca601cdedb9cf90c" providerId="LiveId" clId="{B4399B61-C23F-4AB8-95D2-02054C737FCA}" dt="2021-08-06T04:28:48.607" v="1583" actId="26606"/>
          <ac:spMkLst>
            <pc:docMk/>
            <pc:sldMk cId="3396097159" sldId="269"/>
            <ac:spMk id="56" creationId="{05FB7726-C6A8-44D0-B179-A65DE454D836}"/>
          </ac:spMkLst>
        </pc:spChg>
        <pc:grpChg chg="add del">
          <ac:chgData name="Rebecca Manchester" userId="ca601cdedb9cf90c" providerId="LiveId" clId="{B4399B61-C23F-4AB8-95D2-02054C737FCA}" dt="2021-08-06T04:34:57.730" v="1819"/>
          <ac:grpSpMkLst>
            <pc:docMk/>
            <pc:sldMk cId="3396097159" sldId="269"/>
            <ac:grpSpMk id="28" creationId="{79B5D0C1-066E-4C02-A6B8-59FAE4A19724}"/>
          </ac:grpSpMkLst>
        </pc:grpChg>
        <pc:grpChg chg="add del">
          <ac:chgData name="Rebecca Manchester" userId="ca601cdedb9cf90c" providerId="LiveId" clId="{B4399B61-C23F-4AB8-95D2-02054C737FCA}" dt="2021-08-06T04:34:57.730" v="1819"/>
          <ac:grpSpMkLst>
            <pc:docMk/>
            <pc:sldMk cId="3396097159" sldId="269"/>
            <ac:grpSpMk id="31" creationId="{DCEEEBE1-DC7B-4168-90C6-DB88876E30DD}"/>
          </ac:grpSpMkLst>
        </pc:grpChg>
        <pc:grpChg chg="add del">
          <ac:chgData name="Rebecca Manchester" userId="ca601cdedb9cf90c" providerId="LiveId" clId="{B4399B61-C23F-4AB8-95D2-02054C737FCA}" dt="2021-08-06T04:28:45.870" v="1581" actId="26606"/>
          <ac:grpSpMkLst>
            <pc:docMk/>
            <pc:sldMk cId="3396097159" sldId="269"/>
            <ac:grpSpMk id="41" creationId="{79B5D0C1-066E-4C02-A6B8-59FAE4A19724}"/>
          </ac:grpSpMkLst>
        </pc:grpChg>
        <pc:grpChg chg="add del">
          <ac:chgData name="Rebecca Manchester" userId="ca601cdedb9cf90c" providerId="LiveId" clId="{B4399B61-C23F-4AB8-95D2-02054C737FCA}" dt="2021-08-06T04:28:45.870" v="1581" actId="26606"/>
          <ac:grpSpMkLst>
            <pc:docMk/>
            <pc:sldMk cId="3396097159" sldId="269"/>
            <ac:grpSpMk id="50" creationId="{DCEEEBE1-DC7B-4168-90C6-DB88876E30DD}"/>
          </ac:grpSpMkLst>
        </pc:grpChg>
        <pc:picChg chg="add del mod ord">
          <ac:chgData name="Rebecca Manchester" userId="ca601cdedb9cf90c" providerId="LiveId" clId="{B4399B61-C23F-4AB8-95D2-02054C737FCA}" dt="2021-08-06T04:28:15.200" v="1574" actId="478"/>
          <ac:picMkLst>
            <pc:docMk/>
            <pc:sldMk cId="3396097159" sldId="269"/>
            <ac:picMk id="5" creationId="{1E28D712-6F57-42D0-A763-93F3FCA9108F}"/>
          </ac:picMkLst>
        </pc:picChg>
        <pc:picChg chg="add mod ord">
          <ac:chgData name="Rebecca Manchester" userId="ca601cdedb9cf90c" providerId="LiveId" clId="{B4399B61-C23F-4AB8-95D2-02054C737FCA}" dt="2021-08-06T04:35:50.994" v="1833" actId="1076"/>
          <ac:picMkLst>
            <pc:docMk/>
            <pc:sldMk cId="3396097159" sldId="269"/>
            <ac:picMk id="9" creationId="{B78D6F39-4D37-4FDB-BABD-BAB61DCE895B}"/>
          </ac:picMkLst>
        </pc:picChg>
      </pc:sldChg>
      <pc:sldChg chg="addSp delSp modSp new mod setBg">
        <pc:chgData name="Rebecca Manchester" userId="ca601cdedb9cf90c" providerId="LiveId" clId="{B4399B61-C23F-4AB8-95D2-02054C737FCA}" dt="2021-08-06T04:36:07.654" v="1837" actId="1076"/>
        <pc:sldMkLst>
          <pc:docMk/>
          <pc:sldMk cId="4209856961" sldId="270"/>
        </pc:sldMkLst>
        <pc:spChg chg="del mod">
          <ac:chgData name="Rebecca Manchester" userId="ca601cdedb9cf90c" providerId="LiveId" clId="{B4399B61-C23F-4AB8-95D2-02054C737FCA}" dt="2021-08-06T04:35:58.238" v="1834" actId="26606"/>
          <ac:spMkLst>
            <pc:docMk/>
            <pc:sldMk cId="4209856961" sldId="270"/>
            <ac:spMk id="2" creationId="{B7A8DAB1-B140-4E68-A0C2-848AF611D651}"/>
          </ac:spMkLst>
        </pc:spChg>
        <pc:spChg chg="del">
          <ac:chgData name="Rebecca Manchester" userId="ca601cdedb9cf90c" providerId="LiveId" clId="{B4399B61-C23F-4AB8-95D2-02054C737FCA}" dt="2021-08-06T04:29:58.383" v="1590" actId="931"/>
          <ac:spMkLst>
            <pc:docMk/>
            <pc:sldMk cId="4209856961" sldId="270"/>
            <ac:spMk id="3" creationId="{C33EDB44-190B-4D95-9221-66079F7BC694}"/>
          </ac:spMkLst>
        </pc:spChg>
        <pc:spChg chg="add">
          <ac:chgData name="Rebecca Manchester" userId="ca601cdedb9cf90c" providerId="LiveId" clId="{B4399B61-C23F-4AB8-95D2-02054C737FCA}" dt="2021-08-06T04:35:58.238" v="1834" actId="26606"/>
          <ac:spMkLst>
            <pc:docMk/>
            <pc:sldMk cId="4209856961" sldId="270"/>
            <ac:spMk id="10" creationId="{388DD50E-1D2D-48C6-A470-79FB7F337F8A}"/>
          </ac:spMkLst>
        </pc:spChg>
        <pc:spChg chg="add">
          <ac:chgData name="Rebecca Manchester" userId="ca601cdedb9cf90c" providerId="LiveId" clId="{B4399B61-C23F-4AB8-95D2-02054C737FCA}" dt="2021-08-06T04:35:58.238" v="1834" actId="26606"/>
          <ac:spMkLst>
            <pc:docMk/>
            <pc:sldMk cId="4209856961" sldId="270"/>
            <ac:spMk id="12" creationId="{4F78DAAE-B0C3-49A3-8AB1-AD2FF0E3686F}"/>
          </ac:spMkLst>
        </pc:spChg>
        <pc:spChg chg="add">
          <ac:chgData name="Rebecca Manchester" userId="ca601cdedb9cf90c" providerId="LiveId" clId="{B4399B61-C23F-4AB8-95D2-02054C737FCA}" dt="2021-08-06T04:35:58.238" v="1834" actId="26606"/>
          <ac:spMkLst>
            <pc:docMk/>
            <pc:sldMk cId="4209856961" sldId="270"/>
            <ac:spMk id="14" creationId="{F6A8A81D-3338-4B0F-A26F-A3D259D27681}"/>
          </ac:spMkLst>
        </pc:spChg>
        <pc:spChg chg="add">
          <ac:chgData name="Rebecca Manchester" userId="ca601cdedb9cf90c" providerId="LiveId" clId="{B4399B61-C23F-4AB8-95D2-02054C737FCA}" dt="2021-08-06T04:35:58.238" v="1834" actId="26606"/>
          <ac:spMkLst>
            <pc:docMk/>
            <pc:sldMk cId="4209856961" sldId="270"/>
            <ac:spMk id="16" creationId="{40155665-7CE2-4939-AE5E-020DC1D20753}"/>
          </ac:spMkLst>
        </pc:spChg>
        <pc:picChg chg="add mod ord">
          <ac:chgData name="Rebecca Manchester" userId="ca601cdedb9cf90c" providerId="LiveId" clId="{B4399B61-C23F-4AB8-95D2-02054C737FCA}" dt="2021-08-06T04:36:07.654" v="1837" actId="1076"/>
          <ac:picMkLst>
            <pc:docMk/>
            <pc:sldMk cId="4209856961" sldId="270"/>
            <ac:picMk id="5" creationId="{17C9D86A-39D8-44E3-9F72-0D4857EEC886}"/>
          </ac:picMkLst>
        </pc:picChg>
      </pc:sldChg>
      <pc:sldChg chg="addSp delSp modSp add mod delDesignElem">
        <pc:chgData name="Rebecca Manchester" userId="ca601cdedb9cf90c" providerId="LiveId" clId="{B4399B61-C23F-4AB8-95D2-02054C737FCA}" dt="2021-08-06T04:35:17.414" v="1827" actId="1038"/>
        <pc:sldMkLst>
          <pc:docMk/>
          <pc:sldMk cId="3883988467" sldId="271"/>
        </pc:sldMkLst>
        <pc:spChg chg="mod">
          <ac:chgData name="Rebecca Manchester" userId="ca601cdedb9cf90c" providerId="LiveId" clId="{B4399B61-C23F-4AB8-95D2-02054C737FCA}" dt="2021-08-06T04:35:15.295" v="1826" actId="26606"/>
          <ac:spMkLst>
            <pc:docMk/>
            <pc:sldMk cId="3883988467" sldId="271"/>
            <ac:spMk id="2" creationId="{F2DA3A6F-6EDB-4BB4-A1F1-64B12A7B4FF8}"/>
          </ac:spMkLst>
        </pc:spChg>
        <pc:spChg chg="mod">
          <ac:chgData name="Rebecca Manchester" userId="ca601cdedb9cf90c" providerId="LiveId" clId="{B4399B61-C23F-4AB8-95D2-02054C737FCA}" dt="2021-08-06T04:35:15.295" v="1826" actId="26606"/>
          <ac:spMkLst>
            <pc:docMk/>
            <pc:sldMk cId="3883988467" sldId="271"/>
            <ac:spMk id="3" creationId="{7BA46DCB-6F77-4E78-86C1-7F4DFFA2A1B7}"/>
          </ac:spMkLst>
        </pc:spChg>
        <pc:spChg chg="add del">
          <ac:chgData name="Rebecca Manchester" userId="ca601cdedb9cf90c" providerId="LiveId" clId="{B4399B61-C23F-4AB8-95D2-02054C737FCA}" dt="2021-08-06T04:35:15.274" v="1825" actId="26606"/>
          <ac:spMkLst>
            <pc:docMk/>
            <pc:sldMk cId="3883988467" sldId="271"/>
            <ac:spMk id="23" creationId="{2D529E20-662F-4915-ACD7-970C026FDB7F}"/>
          </ac:spMkLst>
        </pc:spChg>
        <pc:spChg chg="add del">
          <ac:chgData name="Rebecca Manchester" userId="ca601cdedb9cf90c" providerId="LiveId" clId="{B4399B61-C23F-4AB8-95D2-02054C737FCA}" dt="2021-08-06T04:35:15.274" v="1825" actId="26606"/>
          <ac:spMkLst>
            <pc:docMk/>
            <pc:sldMk cId="3883988467" sldId="271"/>
            <ac:spMk id="25" creationId="{1AD5EB79-7F9A-4BBC-92A5-188382CBA1B6}"/>
          </ac:spMkLst>
        </pc:spChg>
        <pc:spChg chg="add del">
          <ac:chgData name="Rebecca Manchester" userId="ca601cdedb9cf90c" providerId="LiveId" clId="{B4399B61-C23F-4AB8-95D2-02054C737FCA}" dt="2021-08-06T04:32:58.424" v="1601" actId="26606"/>
          <ac:spMkLst>
            <pc:docMk/>
            <pc:sldMk cId="3883988467" sldId="271"/>
            <ac:spMk id="26" creationId="{1AB7CFDD-E67B-4078-9BD0-D09D4200E4E1}"/>
          </ac:spMkLst>
        </pc:spChg>
        <pc:spChg chg="add del">
          <ac:chgData name="Rebecca Manchester" userId="ca601cdedb9cf90c" providerId="LiveId" clId="{B4399B61-C23F-4AB8-95D2-02054C737FCA}" dt="2021-08-06T04:35:15.274" v="1825" actId="26606"/>
          <ac:spMkLst>
            <pc:docMk/>
            <pc:sldMk cId="3883988467" sldId="271"/>
            <ac:spMk id="27" creationId="{B9B8A17F-DC3A-4D9A-AA53-9BFB894CD7BA}"/>
          </ac:spMkLst>
        </pc:spChg>
        <pc:spChg chg="add del">
          <ac:chgData name="Rebecca Manchester" userId="ca601cdedb9cf90c" providerId="LiveId" clId="{B4399B61-C23F-4AB8-95D2-02054C737FCA}" dt="2021-08-06T04:32:58.424" v="1601" actId="26606"/>
          <ac:spMkLst>
            <pc:docMk/>
            <pc:sldMk cId="3883988467" sldId="271"/>
            <ac:spMk id="28" creationId="{4DAEF25D-C97E-48E9-B20C-FEFC2EC6E59B}"/>
          </ac:spMkLst>
        </pc:spChg>
        <pc:spChg chg="add">
          <ac:chgData name="Rebecca Manchester" userId="ca601cdedb9cf90c" providerId="LiveId" clId="{B4399B61-C23F-4AB8-95D2-02054C737FCA}" dt="2021-08-06T04:35:15.295" v="1826" actId="26606"/>
          <ac:spMkLst>
            <pc:docMk/>
            <pc:sldMk cId="3883988467" sldId="271"/>
            <ac:spMk id="29" creationId="{2668F1A4-6DBB-4F0B-A679-6EE5483638F8}"/>
          </ac:spMkLst>
        </pc:spChg>
        <pc:spChg chg="add">
          <ac:chgData name="Rebecca Manchester" userId="ca601cdedb9cf90c" providerId="LiveId" clId="{B4399B61-C23F-4AB8-95D2-02054C737FCA}" dt="2021-08-06T04:35:15.295" v="1826" actId="26606"/>
          <ac:spMkLst>
            <pc:docMk/>
            <pc:sldMk cId="3883988467" sldId="271"/>
            <ac:spMk id="30" creationId="{B8DBF1C0-B8F1-4AAC-8704-256BA0E9D63B}"/>
          </ac:spMkLst>
        </pc:spChg>
        <pc:spChg chg="add">
          <ac:chgData name="Rebecca Manchester" userId="ca601cdedb9cf90c" providerId="LiveId" clId="{B4399B61-C23F-4AB8-95D2-02054C737FCA}" dt="2021-08-06T04:35:15.295" v="1826" actId="26606"/>
          <ac:spMkLst>
            <pc:docMk/>
            <pc:sldMk cId="3883988467" sldId="271"/>
            <ac:spMk id="31" creationId="{B70F7E59-C971-4F55-8E3A-1E583B65FCB9}"/>
          </ac:spMkLst>
        </pc:spChg>
        <pc:spChg chg="add del">
          <ac:chgData name="Rebecca Manchester" userId="ca601cdedb9cf90c" providerId="LiveId" clId="{B4399B61-C23F-4AB8-95D2-02054C737FCA}" dt="2021-08-06T04:32:58.410" v="1600" actId="26606"/>
          <ac:spMkLst>
            <pc:docMk/>
            <pc:sldMk cId="3883988467" sldId="271"/>
            <ac:spMk id="33" creationId="{1AB7CFDD-E67B-4078-9BD0-D09D4200E4E1}"/>
          </ac:spMkLst>
        </pc:spChg>
        <pc:spChg chg="add del">
          <ac:chgData name="Rebecca Manchester" userId="ca601cdedb9cf90c" providerId="LiveId" clId="{B4399B61-C23F-4AB8-95D2-02054C737FCA}" dt="2021-08-06T04:32:58.410" v="1600" actId="26606"/>
          <ac:spMkLst>
            <pc:docMk/>
            <pc:sldMk cId="3883988467" sldId="271"/>
            <ac:spMk id="35" creationId="{4DAEF25D-C97E-48E9-B20C-FEFC2EC6E59B}"/>
          </ac:spMkLst>
        </pc:spChg>
        <pc:spChg chg="add del">
          <ac:chgData name="Rebecca Manchester" userId="ca601cdedb9cf90c" providerId="LiveId" clId="{B4399B61-C23F-4AB8-95D2-02054C737FCA}" dt="2021-08-06T04:34:57.730" v="1819"/>
          <ac:spMkLst>
            <pc:docMk/>
            <pc:sldMk cId="3883988467" sldId="271"/>
            <ac:spMk id="41" creationId="{DF0CAD46-2E46-44EB-A063-C05881768CE6}"/>
          </ac:spMkLst>
        </pc:spChg>
        <pc:spChg chg="add del">
          <ac:chgData name="Rebecca Manchester" userId="ca601cdedb9cf90c" providerId="LiveId" clId="{B4399B61-C23F-4AB8-95D2-02054C737FCA}" dt="2021-08-06T04:34:57.730" v="1819"/>
          <ac:spMkLst>
            <pc:docMk/>
            <pc:sldMk cId="3883988467" sldId="271"/>
            <ac:spMk id="42" creationId="{0FDFF237-4369-41A3-9CE4-CD1A68139E16}"/>
          </ac:spMkLst>
        </pc:spChg>
        <pc:grpChg chg="add del">
          <ac:chgData name="Rebecca Manchester" userId="ca601cdedb9cf90c" providerId="LiveId" clId="{B4399B61-C23F-4AB8-95D2-02054C737FCA}" dt="2021-08-06T04:34:57.730" v="1819"/>
          <ac:grpSpMkLst>
            <pc:docMk/>
            <pc:sldMk cId="3883988467" sldId="271"/>
            <ac:grpSpMk id="37" creationId="{C3E45FAB-3768-4529-B0E8-A0E9BE5E382B}"/>
          </ac:grpSpMkLst>
        </pc:grpChg>
        <pc:picChg chg="mod">
          <ac:chgData name="Rebecca Manchester" userId="ca601cdedb9cf90c" providerId="LiveId" clId="{B4399B61-C23F-4AB8-95D2-02054C737FCA}" dt="2021-08-06T04:35:17.414" v="1827" actId="1038"/>
          <ac:picMkLst>
            <pc:docMk/>
            <pc:sldMk cId="3883988467" sldId="271"/>
            <ac:picMk id="18" creationId="{9E6C9AC0-0B44-4CED-937C-6C50982CDA4F}"/>
          </ac:picMkLst>
        </pc:picChg>
      </pc:sldChg>
      <pc:sldChg chg="addSp delSp modSp new mod setBg setClrOvrMap">
        <pc:chgData name="Rebecca Manchester" userId="ca601cdedb9cf90c" providerId="LiveId" clId="{B4399B61-C23F-4AB8-95D2-02054C737FCA}" dt="2021-08-06T17:53:36.682" v="2776" actId="20577"/>
        <pc:sldMkLst>
          <pc:docMk/>
          <pc:sldMk cId="329895133" sldId="272"/>
        </pc:sldMkLst>
        <pc:spChg chg="del">
          <ac:chgData name="Rebecca Manchester" userId="ca601cdedb9cf90c" providerId="LiveId" clId="{B4399B61-C23F-4AB8-95D2-02054C737FCA}" dt="2021-08-06T04:48:36.127" v="2238" actId="26606"/>
          <ac:spMkLst>
            <pc:docMk/>
            <pc:sldMk cId="329895133" sldId="272"/>
            <ac:spMk id="2" creationId="{65CE3800-27E8-4094-895D-2CE77A656D63}"/>
          </ac:spMkLst>
        </pc:spChg>
        <pc:spChg chg="del">
          <ac:chgData name="Rebecca Manchester" userId="ca601cdedb9cf90c" providerId="LiveId" clId="{B4399B61-C23F-4AB8-95D2-02054C737FCA}" dt="2021-08-06T04:47:49.335" v="2233" actId="931"/>
          <ac:spMkLst>
            <pc:docMk/>
            <pc:sldMk cId="329895133" sldId="272"/>
            <ac:spMk id="3" creationId="{87C68CE9-C647-414E-B1DD-32347CC29DE5}"/>
          </ac:spMkLst>
        </pc:spChg>
        <pc:spChg chg="add mod">
          <ac:chgData name="Rebecca Manchester" userId="ca601cdedb9cf90c" providerId="LiveId" clId="{B4399B61-C23F-4AB8-95D2-02054C737FCA}" dt="2021-08-06T17:53:36.682" v="2776" actId="20577"/>
          <ac:spMkLst>
            <pc:docMk/>
            <pc:sldMk cId="329895133" sldId="272"/>
            <ac:spMk id="6" creationId="{89F4FF2E-9780-4A79-8149-69B2727CD9E2}"/>
          </ac:spMkLst>
        </pc:spChg>
        <pc:spChg chg="add del">
          <ac:chgData name="Rebecca Manchester" userId="ca601cdedb9cf90c" providerId="LiveId" clId="{B4399B61-C23F-4AB8-95D2-02054C737FCA}" dt="2021-08-06T04:49:58.014" v="2246" actId="26606"/>
          <ac:spMkLst>
            <pc:docMk/>
            <pc:sldMk cId="329895133" sldId="272"/>
            <ac:spMk id="10" creationId="{388DD50E-1D2D-48C6-A470-79FB7F337F8A}"/>
          </ac:spMkLst>
        </pc:spChg>
        <pc:spChg chg="add del">
          <ac:chgData name="Rebecca Manchester" userId="ca601cdedb9cf90c" providerId="LiveId" clId="{B4399B61-C23F-4AB8-95D2-02054C737FCA}" dt="2021-08-06T04:49:58.014" v="2246" actId="26606"/>
          <ac:spMkLst>
            <pc:docMk/>
            <pc:sldMk cId="329895133" sldId="272"/>
            <ac:spMk id="12" creationId="{4F78DAAE-B0C3-49A3-8AB1-AD2FF0E3686F}"/>
          </ac:spMkLst>
        </pc:spChg>
        <pc:spChg chg="add del">
          <ac:chgData name="Rebecca Manchester" userId="ca601cdedb9cf90c" providerId="LiveId" clId="{B4399B61-C23F-4AB8-95D2-02054C737FCA}" dt="2021-08-06T04:49:58.014" v="2246" actId="26606"/>
          <ac:spMkLst>
            <pc:docMk/>
            <pc:sldMk cId="329895133" sldId="272"/>
            <ac:spMk id="14" creationId="{F6A8A81D-3338-4B0F-A26F-A3D259D27681}"/>
          </ac:spMkLst>
        </pc:spChg>
        <pc:spChg chg="add del">
          <ac:chgData name="Rebecca Manchester" userId="ca601cdedb9cf90c" providerId="LiveId" clId="{B4399B61-C23F-4AB8-95D2-02054C737FCA}" dt="2021-08-06T04:49:58.014" v="2246" actId="26606"/>
          <ac:spMkLst>
            <pc:docMk/>
            <pc:sldMk cId="329895133" sldId="272"/>
            <ac:spMk id="16" creationId="{40155665-7CE2-4939-AE5E-020DC1D20753}"/>
          </ac:spMkLst>
        </pc:spChg>
        <pc:spChg chg="add del">
          <ac:chgData name="Rebecca Manchester" userId="ca601cdedb9cf90c" providerId="LiveId" clId="{B4399B61-C23F-4AB8-95D2-02054C737FCA}" dt="2021-08-06T04:49:58.010" v="2245" actId="26606"/>
          <ac:spMkLst>
            <pc:docMk/>
            <pc:sldMk cId="329895133" sldId="272"/>
            <ac:spMk id="20" creationId="{F5117B79-F886-4E91-B1BB-0C0AC9304F6E}"/>
          </ac:spMkLst>
        </pc:spChg>
        <pc:spChg chg="add del">
          <ac:chgData name="Rebecca Manchester" userId="ca601cdedb9cf90c" providerId="LiveId" clId="{B4399B61-C23F-4AB8-95D2-02054C737FCA}" dt="2021-08-06T04:49:50.474" v="2243" actId="26606"/>
          <ac:spMkLst>
            <pc:docMk/>
            <pc:sldMk cId="329895133" sldId="272"/>
            <ac:spMk id="21" creationId="{388DD50E-1D2D-48C6-A470-79FB7F337F8A}"/>
          </ac:spMkLst>
        </pc:spChg>
        <pc:spChg chg="add del">
          <ac:chgData name="Rebecca Manchester" userId="ca601cdedb9cf90c" providerId="LiveId" clId="{B4399B61-C23F-4AB8-95D2-02054C737FCA}" dt="2021-08-06T04:49:50.474" v="2243" actId="26606"/>
          <ac:spMkLst>
            <pc:docMk/>
            <pc:sldMk cId="329895133" sldId="272"/>
            <ac:spMk id="23" creationId="{3DB0ED7D-0741-41C8-9BCD-85B80680FB6C}"/>
          </ac:spMkLst>
        </pc:spChg>
        <pc:spChg chg="add del">
          <ac:chgData name="Rebecca Manchester" userId="ca601cdedb9cf90c" providerId="LiveId" clId="{B4399B61-C23F-4AB8-95D2-02054C737FCA}" dt="2021-08-06T04:49:58.010" v="2245" actId="26606"/>
          <ac:spMkLst>
            <pc:docMk/>
            <pc:sldMk cId="329895133" sldId="272"/>
            <ac:spMk id="25" creationId="{61A87A49-68E6-459E-A5A6-46229FF42125}"/>
          </ac:spMkLst>
        </pc:spChg>
        <pc:spChg chg="add del">
          <ac:chgData name="Rebecca Manchester" userId="ca601cdedb9cf90c" providerId="LiveId" clId="{B4399B61-C23F-4AB8-95D2-02054C737FCA}" dt="2021-08-06T04:49:58.010" v="2245" actId="26606"/>
          <ac:spMkLst>
            <pc:docMk/>
            <pc:sldMk cId="329895133" sldId="272"/>
            <ac:spMk id="26" creationId="{643780CE-2BE5-46F6-97B2-60DF30217ED3}"/>
          </ac:spMkLst>
        </pc:spChg>
        <pc:spChg chg="add del">
          <ac:chgData name="Rebecca Manchester" userId="ca601cdedb9cf90c" providerId="LiveId" clId="{B4399B61-C23F-4AB8-95D2-02054C737FCA}" dt="2021-08-06T04:49:58.010" v="2245" actId="26606"/>
          <ac:spMkLst>
            <pc:docMk/>
            <pc:sldMk cId="329895133" sldId="272"/>
            <ac:spMk id="27" creationId="{F6ACD5FC-CAFE-48EB-B765-60EED2E052F0}"/>
          </ac:spMkLst>
        </pc:spChg>
        <pc:spChg chg="add del">
          <ac:chgData name="Rebecca Manchester" userId="ca601cdedb9cf90c" providerId="LiveId" clId="{B4399B61-C23F-4AB8-95D2-02054C737FCA}" dt="2021-08-06T04:49:58.010" v="2245" actId="26606"/>
          <ac:spMkLst>
            <pc:docMk/>
            <pc:sldMk cId="329895133" sldId="272"/>
            <ac:spMk id="29" creationId="{9F33B405-D785-4738-B1C0-6A0AA5E98286}"/>
          </ac:spMkLst>
        </pc:spChg>
        <pc:spChg chg="add del">
          <ac:chgData name="Rebecca Manchester" userId="ca601cdedb9cf90c" providerId="LiveId" clId="{B4399B61-C23F-4AB8-95D2-02054C737FCA}" dt="2021-08-06T04:49:58.010" v="2245" actId="26606"/>
          <ac:spMkLst>
            <pc:docMk/>
            <pc:sldMk cId="329895133" sldId="272"/>
            <ac:spMk id="31" creationId="{4233DC0E-DE6C-4FB6-A529-51B162641AB8}"/>
          </ac:spMkLst>
        </pc:spChg>
        <pc:spChg chg="add del">
          <ac:chgData name="Rebecca Manchester" userId="ca601cdedb9cf90c" providerId="LiveId" clId="{B4399B61-C23F-4AB8-95D2-02054C737FCA}" dt="2021-08-06T04:49:58.010" v="2245" actId="26606"/>
          <ac:spMkLst>
            <pc:docMk/>
            <pc:sldMk cId="329895133" sldId="272"/>
            <ac:spMk id="33" creationId="{3870477F-E451-4BC3-863F-0E2FC572884B}"/>
          </ac:spMkLst>
        </pc:spChg>
        <pc:spChg chg="add del">
          <ac:chgData name="Rebecca Manchester" userId="ca601cdedb9cf90c" providerId="LiveId" clId="{B4399B61-C23F-4AB8-95D2-02054C737FCA}" dt="2021-08-06T04:49:58.010" v="2245" actId="26606"/>
          <ac:spMkLst>
            <pc:docMk/>
            <pc:sldMk cId="329895133" sldId="272"/>
            <ac:spMk id="35" creationId="{B4A81DE1-E2BC-4A31-99EE-71350421B0EA}"/>
          </ac:spMkLst>
        </pc:spChg>
        <pc:spChg chg="add del">
          <ac:chgData name="Rebecca Manchester" userId="ca601cdedb9cf90c" providerId="LiveId" clId="{B4399B61-C23F-4AB8-95D2-02054C737FCA}" dt="2021-08-06T04:50:07.169" v="2248" actId="26606"/>
          <ac:spMkLst>
            <pc:docMk/>
            <pc:sldMk cId="329895133" sldId="272"/>
            <ac:spMk id="37" creationId="{388DD50E-1D2D-48C6-A470-79FB7F337F8A}"/>
          </ac:spMkLst>
        </pc:spChg>
        <pc:spChg chg="add del">
          <ac:chgData name="Rebecca Manchester" userId="ca601cdedb9cf90c" providerId="LiveId" clId="{B4399B61-C23F-4AB8-95D2-02054C737FCA}" dt="2021-08-06T04:50:07.169" v="2248" actId="26606"/>
          <ac:spMkLst>
            <pc:docMk/>
            <pc:sldMk cId="329895133" sldId="272"/>
            <ac:spMk id="38" creationId="{4F78DAAE-B0C3-49A3-8AB1-AD2FF0E3686F}"/>
          </ac:spMkLst>
        </pc:spChg>
        <pc:spChg chg="add del">
          <ac:chgData name="Rebecca Manchester" userId="ca601cdedb9cf90c" providerId="LiveId" clId="{B4399B61-C23F-4AB8-95D2-02054C737FCA}" dt="2021-08-06T04:50:07.169" v="2248" actId="26606"/>
          <ac:spMkLst>
            <pc:docMk/>
            <pc:sldMk cId="329895133" sldId="272"/>
            <ac:spMk id="39" creationId="{F6A8A81D-3338-4B0F-A26F-A3D259D27681}"/>
          </ac:spMkLst>
        </pc:spChg>
        <pc:spChg chg="add del">
          <ac:chgData name="Rebecca Manchester" userId="ca601cdedb9cf90c" providerId="LiveId" clId="{B4399B61-C23F-4AB8-95D2-02054C737FCA}" dt="2021-08-06T04:50:07.169" v="2248" actId="26606"/>
          <ac:spMkLst>
            <pc:docMk/>
            <pc:sldMk cId="329895133" sldId="272"/>
            <ac:spMk id="40" creationId="{40155665-7CE2-4939-AE5E-020DC1D20753}"/>
          </ac:spMkLst>
        </pc:spChg>
        <pc:spChg chg="add del">
          <ac:chgData name="Rebecca Manchester" userId="ca601cdedb9cf90c" providerId="LiveId" clId="{B4399B61-C23F-4AB8-95D2-02054C737FCA}" dt="2021-08-06T04:50:16.294" v="2251" actId="26606"/>
          <ac:spMkLst>
            <pc:docMk/>
            <pc:sldMk cId="329895133" sldId="272"/>
            <ac:spMk id="49" creationId="{B8144315-1C5A-4185-A952-25D98D303D46}"/>
          </ac:spMkLst>
        </pc:spChg>
        <pc:spChg chg="add del">
          <ac:chgData name="Rebecca Manchester" userId="ca601cdedb9cf90c" providerId="LiveId" clId="{B4399B61-C23F-4AB8-95D2-02054C737FCA}" dt="2021-08-06T04:50:16.294" v="2251" actId="26606"/>
          <ac:spMkLst>
            <pc:docMk/>
            <pc:sldMk cId="329895133" sldId="272"/>
            <ac:spMk id="51" creationId="{11CAC6F2-0806-417B-BF5D-5AEF6195FA49}"/>
          </ac:spMkLst>
        </pc:spChg>
        <pc:spChg chg="add del">
          <ac:chgData name="Rebecca Manchester" userId="ca601cdedb9cf90c" providerId="LiveId" clId="{B4399B61-C23F-4AB8-95D2-02054C737FCA}" dt="2021-08-06T04:50:16.294" v="2251" actId="26606"/>
          <ac:spMkLst>
            <pc:docMk/>
            <pc:sldMk cId="329895133" sldId="272"/>
            <ac:spMk id="53" creationId="{D4723B02-0AAB-4F6E-BA41-8ED99D559D93}"/>
          </ac:spMkLst>
        </pc:spChg>
        <pc:spChg chg="add">
          <ac:chgData name="Rebecca Manchester" userId="ca601cdedb9cf90c" providerId="LiveId" clId="{B4399B61-C23F-4AB8-95D2-02054C737FCA}" dt="2021-08-06T04:50:16.294" v="2251" actId="26606"/>
          <ac:spMkLst>
            <pc:docMk/>
            <pc:sldMk cId="329895133" sldId="272"/>
            <ac:spMk id="58" creationId="{388DD50E-1D2D-48C6-A470-79FB7F337F8A}"/>
          </ac:spMkLst>
        </pc:spChg>
        <pc:spChg chg="add">
          <ac:chgData name="Rebecca Manchester" userId="ca601cdedb9cf90c" providerId="LiveId" clId="{B4399B61-C23F-4AB8-95D2-02054C737FCA}" dt="2021-08-06T04:50:16.294" v="2251" actId="26606"/>
          <ac:spMkLst>
            <pc:docMk/>
            <pc:sldMk cId="329895133" sldId="272"/>
            <ac:spMk id="60" creationId="{85F279D6-ED25-4D3F-9479-8ABB21867D9B}"/>
          </ac:spMkLst>
        </pc:spChg>
        <pc:spChg chg="add">
          <ac:chgData name="Rebecca Manchester" userId="ca601cdedb9cf90c" providerId="LiveId" clId="{B4399B61-C23F-4AB8-95D2-02054C737FCA}" dt="2021-08-06T04:50:16.294" v="2251" actId="26606"/>
          <ac:spMkLst>
            <pc:docMk/>
            <pc:sldMk cId="329895133" sldId="272"/>
            <ac:spMk id="62" creationId="{38D0B1B4-C487-47EF-B7D0-421066454CB6}"/>
          </ac:spMkLst>
        </pc:spChg>
        <pc:spChg chg="add">
          <ac:chgData name="Rebecca Manchester" userId="ca601cdedb9cf90c" providerId="LiveId" clId="{B4399B61-C23F-4AB8-95D2-02054C737FCA}" dt="2021-08-06T04:50:16.294" v="2251" actId="26606"/>
          <ac:spMkLst>
            <pc:docMk/>
            <pc:sldMk cId="329895133" sldId="272"/>
            <ac:spMk id="64" creationId="{0214736A-03B2-4B91-B0AF-B21213F3B9DF}"/>
          </ac:spMkLst>
        </pc:spChg>
        <pc:grpChg chg="add del">
          <ac:chgData name="Rebecca Manchester" userId="ca601cdedb9cf90c" providerId="LiveId" clId="{B4399B61-C23F-4AB8-95D2-02054C737FCA}" dt="2021-08-06T04:50:16.294" v="2251" actId="26606"/>
          <ac:grpSpMkLst>
            <pc:docMk/>
            <pc:sldMk cId="329895133" sldId="272"/>
            <ac:grpSpMk id="45" creationId="{4091D54B-59AB-4A5E-8E9E-0421BD66D4FB}"/>
          </ac:grpSpMkLst>
        </pc:grpChg>
        <pc:picChg chg="add mod ord">
          <ac:chgData name="Rebecca Manchester" userId="ca601cdedb9cf90c" providerId="LiveId" clId="{B4399B61-C23F-4AB8-95D2-02054C737FCA}" dt="2021-08-06T04:50:16.294" v="2251" actId="26606"/>
          <ac:picMkLst>
            <pc:docMk/>
            <pc:sldMk cId="329895133" sldId="272"/>
            <ac:picMk id="5" creationId="{509DD9C7-057F-4EBF-BF38-161E236BCFE7}"/>
          </ac:picMkLst>
        </pc:picChg>
      </pc:sldChg>
      <pc:sldChg chg="addSp delSp modSp new del mod setBg">
        <pc:chgData name="Rebecca Manchester" userId="ca601cdedb9cf90c" providerId="LiveId" clId="{B4399B61-C23F-4AB8-95D2-02054C737FCA}" dt="2021-08-06T04:41:33.832" v="1883" actId="2696"/>
        <pc:sldMkLst>
          <pc:docMk/>
          <pc:sldMk cId="771227529" sldId="272"/>
        </pc:sldMkLst>
        <pc:spChg chg="del">
          <ac:chgData name="Rebecca Manchester" userId="ca601cdedb9cf90c" providerId="LiveId" clId="{B4399B61-C23F-4AB8-95D2-02054C737FCA}" dt="2021-08-06T04:41:17.104" v="1882" actId="26606"/>
          <ac:spMkLst>
            <pc:docMk/>
            <pc:sldMk cId="771227529" sldId="272"/>
            <ac:spMk id="2" creationId="{630554BE-58AD-43BD-83F0-311E583BE1F8}"/>
          </ac:spMkLst>
        </pc:spChg>
        <pc:spChg chg="del">
          <ac:chgData name="Rebecca Manchester" userId="ca601cdedb9cf90c" providerId="LiveId" clId="{B4399B61-C23F-4AB8-95D2-02054C737FCA}" dt="2021-08-06T04:41:12.032" v="1879" actId="931"/>
          <ac:spMkLst>
            <pc:docMk/>
            <pc:sldMk cId="771227529" sldId="272"/>
            <ac:spMk id="3" creationId="{85EF2E1F-DDB4-4AF2-A391-8169EAD4CBE2}"/>
          </ac:spMkLst>
        </pc:spChg>
        <pc:spChg chg="add">
          <ac:chgData name="Rebecca Manchester" userId="ca601cdedb9cf90c" providerId="LiveId" clId="{B4399B61-C23F-4AB8-95D2-02054C737FCA}" dt="2021-08-06T04:41:17.104" v="1882" actId="26606"/>
          <ac:spMkLst>
            <pc:docMk/>
            <pc:sldMk cId="771227529" sldId="272"/>
            <ac:spMk id="10" creationId="{388DD50E-1D2D-48C6-A470-79FB7F337F8A}"/>
          </ac:spMkLst>
        </pc:spChg>
        <pc:spChg chg="add">
          <ac:chgData name="Rebecca Manchester" userId="ca601cdedb9cf90c" providerId="LiveId" clId="{B4399B61-C23F-4AB8-95D2-02054C737FCA}" dt="2021-08-06T04:41:17.104" v="1882" actId="26606"/>
          <ac:spMkLst>
            <pc:docMk/>
            <pc:sldMk cId="771227529" sldId="272"/>
            <ac:spMk id="12" creationId="{4F78DAAE-B0C3-49A3-8AB1-AD2FF0E3686F}"/>
          </ac:spMkLst>
        </pc:spChg>
        <pc:spChg chg="add">
          <ac:chgData name="Rebecca Manchester" userId="ca601cdedb9cf90c" providerId="LiveId" clId="{B4399B61-C23F-4AB8-95D2-02054C737FCA}" dt="2021-08-06T04:41:17.104" v="1882" actId="26606"/>
          <ac:spMkLst>
            <pc:docMk/>
            <pc:sldMk cId="771227529" sldId="272"/>
            <ac:spMk id="14" creationId="{F6A8A81D-3338-4B0F-A26F-A3D259D27681}"/>
          </ac:spMkLst>
        </pc:spChg>
        <pc:spChg chg="add">
          <ac:chgData name="Rebecca Manchester" userId="ca601cdedb9cf90c" providerId="LiveId" clId="{B4399B61-C23F-4AB8-95D2-02054C737FCA}" dt="2021-08-06T04:41:17.104" v="1882" actId="26606"/>
          <ac:spMkLst>
            <pc:docMk/>
            <pc:sldMk cId="771227529" sldId="272"/>
            <ac:spMk id="16" creationId="{40155665-7CE2-4939-AE5E-020DC1D20753}"/>
          </ac:spMkLst>
        </pc:spChg>
        <pc:picChg chg="add mod ord">
          <ac:chgData name="Rebecca Manchester" userId="ca601cdedb9cf90c" providerId="LiveId" clId="{B4399B61-C23F-4AB8-95D2-02054C737FCA}" dt="2021-08-06T04:41:17.104" v="1882" actId="26606"/>
          <ac:picMkLst>
            <pc:docMk/>
            <pc:sldMk cId="771227529" sldId="272"/>
            <ac:picMk id="5" creationId="{2CC3EE8C-D203-4D24-A0AE-C8617EA30225}"/>
          </ac:picMkLst>
        </pc:picChg>
      </pc:sldChg>
      <pc:sldChg chg="addSp delSp modSp add mod setBg setClrOvrMap">
        <pc:chgData name="Rebecca Manchester" userId="ca601cdedb9cf90c" providerId="LiveId" clId="{B4399B61-C23F-4AB8-95D2-02054C737FCA}" dt="2021-08-06T18:33:00.399" v="5238" actId="33524"/>
        <pc:sldMkLst>
          <pc:docMk/>
          <pc:sldMk cId="2653853476" sldId="273"/>
        </pc:sldMkLst>
        <pc:spChg chg="add mod">
          <ac:chgData name="Rebecca Manchester" userId="ca601cdedb9cf90c" providerId="LiveId" clId="{B4399B61-C23F-4AB8-95D2-02054C737FCA}" dt="2021-08-06T18:33:00.399" v="5238" actId="33524"/>
          <ac:spMkLst>
            <pc:docMk/>
            <pc:sldMk cId="2653853476" sldId="273"/>
            <ac:spMk id="2" creationId="{198C15F1-4BD7-49A2-9C28-9E3433F9E3CA}"/>
          </ac:spMkLst>
        </pc:spChg>
        <pc:spChg chg="add del mod">
          <ac:chgData name="Rebecca Manchester" userId="ca601cdedb9cf90c" providerId="LiveId" clId="{B4399B61-C23F-4AB8-95D2-02054C737FCA}" dt="2021-08-06T04:57:31.321" v="2325" actId="931"/>
          <ac:spMkLst>
            <pc:docMk/>
            <pc:sldMk cId="2653853476" sldId="273"/>
            <ac:spMk id="3" creationId="{6CFE80AE-E9BE-40D1-80E4-B15770881B92}"/>
          </ac:spMkLst>
        </pc:spChg>
        <pc:spChg chg="mod ord">
          <ac:chgData name="Rebecca Manchester" userId="ca601cdedb9cf90c" providerId="LiveId" clId="{B4399B61-C23F-4AB8-95D2-02054C737FCA}" dt="2021-08-06T04:58:16.723" v="2347" actId="5793"/>
          <ac:spMkLst>
            <pc:docMk/>
            <pc:sldMk cId="2653853476" sldId="273"/>
            <ac:spMk id="6" creationId="{89F4FF2E-9780-4A79-8149-69B2727CD9E2}"/>
          </ac:spMkLst>
        </pc:spChg>
        <pc:spChg chg="add del">
          <ac:chgData name="Rebecca Manchester" userId="ca601cdedb9cf90c" providerId="LiveId" clId="{B4399B61-C23F-4AB8-95D2-02054C737FCA}" dt="2021-08-06T04:58:23.477" v="2348" actId="26606"/>
          <ac:spMkLst>
            <pc:docMk/>
            <pc:sldMk cId="2653853476" sldId="273"/>
            <ac:spMk id="12" creationId="{643780CE-2BE5-46F6-97B2-60DF30217ED3}"/>
          </ac:spMkLst>
        </pc:spChg>
        <pc:spChg chg="add del">
          <ac:chgData name="Rebecca Manchester" userId="ca601cdedb9cf90c" providerId="LiveId" clId="{B4399B61-C23F-4AB8-95D2-02054C737FCA}" dt="2021-08-06T04:58:23.477" v="2348" actId="26606"/>
          <ac:spMkLst>
            <pc:docMk/>
            <pc:sldMk cId="2653853476" sldId="273"/>
            <ac:spMk id="14" creationId="{61A87A49-68E6-459E-A5A6-46229FF42125}"/>
          </ac:spMkLst>
        </pc:spChg>
        <pc:spChg chg="add del">
          <ac:chgData name="Rebecca Manchester" userId="ca601cdedb9cf90c" providerId="LiveId" clId="{B4399B61-C23F-4AB8-95D2-02054C737FCA}" dt="2021-08-06T04:58:23.477" v="2348" actId="26606"/>
          <ac:spMkLst>
            <pc:docMk/>
            <pc:sldMk cId="2653853476" sldId="273"/>
            <ac:spMk id="16" creationId="{F6ACD5FC-CAFE-48EB-B765-60EED2E052F0}"/>
          </ac:spMkLst>
        </pc:spChg>
        <pc:spChg chg="add del">
          <ac:chgData name="Rebecca Manchester" userId="ca601cdedb9cf90c" providerId="LiveId" clId="{B4399B61-C23F-4AB8-95D2-02054C737FCA}" dt="2021-08-06T04:58:23.477" v="2348" actId="26606"/>
          <ac:spMkLst>
            <pc:docMk/>
            <pc:sldMk cId="2653853476" sldId="273"/>
            <ac:spMk id="18" creationId="{9F33B405-D785-4738-B1C0-6A0AA5E98286}"/>
          </ac:spMkLst>
        </pc:spChg>
        <pc:spChg chg="add del">
          <ac:chgData name="Rebecca Manchester" userId="ca601cdedb9cf90c" providerId="LiveId" clId="{B4399B61-C23F-4AB8-95D2-02054C737FCA}" dt="2021-08-06T04:58:23.477" v="2348" actId="26606"/>
          <ac:spMkLst>
            <pc:docMk/>
            <pc:sldMk cId="2653853476" sldId="273"/>
            <ac:spMk id="20" creationId="{4233DC0E-DE6C-4FB6-A529-51B162641AB8}"/>
          </ac:spMkLst>
        </pc:spChg>
        <pc:spChg chg="add del">
          <ac:chgData name="Rebecca Manchester" userId="ca601cdedb9cf90c" providerId="LiveId" clId="{B4399B61-C23F-4AB8-95D2-02054C737FCA}" dt="2021-08-06T04:58:23.477" v="2348" actId="26606"/>
          <ac:spMkLst>
            <pc:docMk/>
            <pc:sldMk cId="2653853476" sldId="273"/>
            <ac:spMk id="22" creationId="{3870477F-E451-4BC3-863F-0E2FC572884B}"/>
          </ac:spMkLst>
        </pc:spChg>
        <pc:spChg chg="add del">
          <ac:chgData name="Rebecca Manchester" userId="ca601cdedb9cf90c" providerId="LiveId" clId="{B4399B61-C23F-4AB8-95D2-02054C737FCA}" dt="2021-08-06T04:58:23.477" v="2348" actId="26606"/>
          <ac:spMkLst>
            <pc:docMk/>
            <pc:sldMk cId="2653853476" sldId="273"/>
            <ac:spMk id="24" creationId="{B4A81DE1-E2BC-4A31-99EE-71350421B0EA}"/>
          </ac:spMkLst>
        </pc:spChg>
        <pc:spChg chg="add">
          <ac:chgData name="Rebecca Manchester" userId="ca601cdedb9cf90c" providerId="LiveId" clId="{B4399B61-C23F-4AB8-95D2-02054C737FCA}" dt="2021-08-06T04:58:23.477" v="2348" actId="26606"/>
          <ac:spMkLst>
            <pc:docMk/>
            <pc:sldMk cId="2653853476" sldId="273"/>
            <ac:spMk id="29" creationId="{388DD50E-1D2D-48C6-A470-79FB7F337F8A}"/>
          </ac:spMkLst>
        </pc:spChg>
        <pc:spChg chg="add">
          <ac:chgData name="Rebecca Manchester" userId="ca601cdedb9cf90c" providerId="LiveId" clId="{B4399B61-C23F-4AB8-95D2-02054C737FCA}" dt="2021-08-06T04:58:23.477" v="2348" actId="26606"/>
          <ac:spMkLst>
            <pc:docMk/>
            <pc:sldMk cId="2653853476" sldId="273"/>
            <ac:spMk id="31" creationId="{85F279D6-ED25-4D3F-9479-8ABB21867D9B}"/>
          </ac:spMkLst>
        </pc:spChg>
        <pc:spChg chg="add">
          <ac:chgData name="Rebecca Manchester" userId="ca601cdedb9cf90c" providerId="LiveId" clId="{B4399B61-C23F-4AB8-95D2-02054C737FCA}" dt="2021-08-06T04:58:23.477" v="2348" actId="26606"/>
          <ac:spMkLst>
            <pc:docMk/>
            <pc:sldMk cId="2653853476" sldId="273"/>
            <ac:spMk id="33" creationId="{38D0B1B4-C487-47EF-B7D0-421066454CB6}"/>
          </ac:spMkLst>
        </pc:spChg>
        <pc:spChg chg="add">
          <ac:chgData name="Rebecca Manchester" userId="ca601cdedb9cf90c" providerId="LiveId" clId="{B4399B61-C23F-4AB8-95D2-02054C737FCA}" dt="2021-08-06T04:58:23.477" v="2348" actId="26606"/>
          <ac:spMkLst>
            <pc:docMk/>
            <pc:sldMk cId="2653853476" sldId="273"/>
            <ac:spMk id="35" creationId="{0214736A-03B2-4B91-B0AF-B21213F3B9DF}"/>
          </ac:spMkLst>
        </pc:spChg>
        <pc:spChg chg="add del">
          <ac:chgData name="Rebecca Manchester" userId="ca601cdedb9cf90c" providerId="LiveId" clId="{B4399B61-C23F-4AB8-95D2-02054C737FCA}" dt="2021-08-06T04:58:00.763" v="2342" actId="26606"/>
          <ac:spMkLst>
            <pc:docMk/>
            <pc:sldMk cId="2653853476" sldId="273"/>
            <ac:spMk id="58" creationId="{388DD50E-1D2D-48C6-A470-79FB7F337F8A}"/>
          </ac:spMkLst>
        </pc:spChg>
        <pc:spChg chg="add del">
          <ac:chgData name="Rebecca Manchester" userId="ca601cdedb9cf90c" providerId="LiveId" clId="{B4399B61-C23F-4AB8-95D2-02054C737FCA}" dt="2021-08-06T04:58:00.763" v="2342" actId="26606"/>
          <ac:spMkLst>
            <pc:docMk/>
            <pc:sldMk cId="2653853476" sldId="273"/>
            <ac:spMk id="60" creationId="{85F279D6-ED25-4D3F-9479-8ABB21867D9B}"/>
          </ac:spMkLst>
        </pc:spChg>
        <pc:spChg chg="add del">
          <ac:chgData name="Rebecca Manchester" userId="ca601cdedb9cf90c" providerId="LiveId" clId="{B4399B61-C23F-4AB8-95D2-02054C737FCA}" dt="2021-08-06T04:58:00.763" v="2342" actId="26606"/>
          <ac:spMkLst>
            <pc:docMk/>
            <pc:sldMk cId="2653853476" sldId="273"/>
            <ac:spMk id="62" creationId="{38D0B1B4-C487-47EF-B7D0-421066454CB6}"/>
          </ac:spMkLst>
        </pc:spChg>
        <pc:spChg chg="add del">
          <ac:chgData name="Rebecca Manchester" userId="ca601cdedb9cf90c" providerId="LiveId" clId="{B4399B61-C23F-4AB8-95D2-02054C737FCA}" dt="2021-08-06T04:58:00.763" v="2342" actId="26606"/>
          <ac:spMkLst>
            <pc:docMk/>
            <pc:sldMk cId="2653853476" sldId="273"/>
            <ac:spMk id="64" creationId="{0214736A-03B2-4B91-B0AF-B21213F3B9DF}"/>
          </ac:spMkLst>
        </pc:spChg>
        <pc:spChg chg="add del">
          <ac:chgData name="Rebecca Manchester" userId="ca601cdedb9cf90c" providerId="LiveId" clId="{B4399B61-C23F-4AB8-95D2-02054C737FCA}" dt="2021-08-06T04:57:52.655" v="2335" actId="26606"/>
          <ac:spMkLst>
            <pc:docMk/>
            <pc:sldMk cId="2653853476" sldId="273"/>
            <ac:spMk id="66" creationId="{89EA2611-DCBA-4E97-A2B2-9A466E76BDA4}"/>
          </ac:spMkLst>
        </pc:spChg>
        <pc:spChg chg="add del">
          <ac:chgData name="Rebecca Manchester" userId="ca601cdedb9cf90c" providerId="LiveId" clId="{B4399B61-C23F-4AB8-95D2-02054C737FCA}" dt="2021-08-06T04:57:52.655" v="2335" actId="26606"/>
          <ac:spMkLst>
            <pc:docMk/>
            <pc:sldMk cId="2653853476" sldId="273"/>
            <ac:spMk id="67" creationId="{BBC615D1-6E12-40EF-915B-316CFDB550D5}"/>
          </ac:spMkLst>
        </pc:spChg>
        <pc:spChg chg="add del">
          <ac:chgData name="Rebecca Manchester" userId="ca601cdedb9cf90c" providerId="LiveId" clId="{B4399B61-C23F-4AB8-95D2-02054C737FCA}" dt="2021-08-06T04:57:52.655" v="2335" actId="26606"/>
          <ac:spMkLst>
            <pc:docMk/>
            <pc:sldMk cId="2653853476" sldId="273"/>
            <ac:spMk id="68" creationId="{B9797D36-DE1E-47CD-881A-6C1F5828261B}"/>
          </ac:spMkLst>
        </pc:spChg>
        <pc:spChg chg="add del">
          <ac:chgData name="Rebecca Manchester" userId="ca601cdedb9cf90c" providerId="LiveId" clId="{B4399B61-C23F-4AB8-95D2-02054C737FCA}" dt="2021-08-06T04:57:37.942" v="2329" actId="26606"/>
          <ac:spMkLst>
            <pc:docMk/>
            <pc:sldMk cId="2653853476" sldId="273"/>
            <ac:spMk id="69" creationId="{643780CE-2BE5-46F6-97B2-60DF30217ED3}"/>
          </ac:spMkLst>
        </pc:spChg>
        <pc:spChg chg="add del">
          <ac:chgData name="Rebecca Manchester" userId="ca601cdedb9cf90c" providerId="LiveId" clId="{B4399B61-C23F-4AB8-95D2-02054C737FCA}" dt="2021-08-06T04:57:52.655" v="2335" actId="26606"/>
          <ac:spMkLst>
            <pc:docMk/>
            <pc:sldMk cId="2653853476" sldId="273"/>
            <ac:spMk id="70" creationId="{4A2FAF1F-F462-46AF-A9E6-CC93C4E2C359}"/>
          </ac:spMkLst>
        </pc:spChg>
        <pc:spChg chg="add del">
          <ac:chgData name="Rebecca Manchester" userId="ca601cdedb9cf90c" providerId="LiveId" clId="{B4399B61-C23F-4AB8-95D2-02054C737FCA}" dt="2021-08-06T04:57:37.942" v="2329" actId="26606"/>
          <ac:spMkLst>
            <pc:docMk/>
            <pc:sldMk cId="2653853476" sldId="273"/>
            <ac:spMk id="71" creationId="{61A87A49-68E6-459E-A5A6-46229FF42125}"/>
          </ac:spMkLst>
        </pc:spChg>
        <pc:spChg chg="add del">
          <ac:chgData name="Rebecca Manchester" userId="ca601cdedb9cf90c" providerId="LiveId" clId="{B4399B61-C23F-4AB8-95D2-02054C737FCA}" dt="2021-08-06T04:57:52.655" v="2335" actId="26606"/>
          <ac:spMkLst>
            <pc:docMk/>
            <pc:sldMk cId="2653853476" sldId="273"/>
            <ac:spMk id="72" creationId="{7146BED8-BAE9-42C5-A3DD-7B946445DB8C}"/>
          </ac:spMkLst>
        </pc:spChg>
        <pc:spChg chg="add del">
          <ac:chgData name="Rebecca Manchester" userId="ca601cdedb9cf90c" providerId="LiveId" clId="{B4399B61-C23F-4AB8-95D2-02054C737FCA}" dt="2021-08-06T04:57:37.942" v="2329" actId="26606"/>
          <ac:spMkLst>
            <pc:docMk/>
            <pc:sldMk cId="2653853476" sldId="273"/>
            <ac:spMk id="73" creationId="{F6ACD5FC-CAFE-48EB-B765-60EED2E052F0}"/>
          </ac:spMkLst>
        </pc:spChg>
        <pc:spChg chg="add del">
          <ac:chgData name="Rebecca Manchester" userId="ca601cdedb9cf90c" providerId="LiveId" clId="{B4399B61-C23F-4AB8-95D2-02054C737FCA}" dt="2021-08-06T04:57:52.655" v="2335" actId="26606"/>
          <ac:spMkLst>
            <pc:docMk/>
            <pc:sldMk cId="2653853476" sldId="273"/>
            <ac:spMk id="74" creationId="{15765FE8-B62F-41E4-A73C-74C91A8FD945}"/>
          </ac:spMkLst>
        </pc:spChg>
        <pc:spChg chg="add del">
          <ac:chgData name="Rebecca Manchester" userId="ca601cdedb9cf90c" providerId="LiveId" clId="{B4399B61-C23F-4AB8-95D2-02054C737FCA}" dt="2021-08-06T04:57:37.942" v="2329" actId="26606"/>
          <ac:spMkLst>
            <pc:docMk/>
            <pc:sldMk cId="2653853476" sldId="273"/>
            <ac:spMk id="75" creationId="{9F33B405-D785-4738-B1C0-6A0AA5E98286}"/>
          </ac:spMkLst>
        </pc:spChg>
        <pc:spChg chg="add del">
          <ac:chgData name="Rebecca Manchester" userId="ca601cdedb9cf90c" providerId="LiveId" clId="{B4399B61-C23F-4AB8-95D2-02054C737FCA}" dt="2021-08-06T04:57:54.250" v="2337" actId="26606"/>
          <ac:spMkLst>
            <pc:docMk/>
            <pc:sldMk cId="2653853476" sldId="273"/>
            <ac:spMk id="76" creationId="{510C9632-BB6F-48EE-AB65-501878BA5DB6}"/>
          </ac:spMkLst>
        </pc:spChg>
        <pc:spChg chg="add del">
          <ac:chgData name="Rebecca Manchester" userId="ca601cdedb9cf90c" providerId="LiveId" clId="{B4399B61-C23F-4AB8-95D2-02054C737FCA}" dt="2021-08-06T04:57:37.942" v="2329" actId="26606"/>
          <ac:spMkLst>
            <pc:docMk/>
            <pc:sldMk cId="2653853476" sldId="273"/>
            <ac:spMk id="77" creationId="{4233DC0E-DE6C-4FB6-A529-51B162641AB8}"/>
          </ac:spMkLst>
        </pc:spChg>
        <pc:spChg chg="add del">
          <ac:chgData name="Rebecca Manchester" userId="ca601cdedb9cf90c" providerId="LiveId" clId="{B4399B61-C23F-4AB8-95D2-02054C737FCA}" dt="2021-08-06T04:57:54.250" v="2337" actId="26606"/>
          <ac:spMkLst>
            <pc:docMk/>
            <pc:sldMk cId="2653853476" sldId="273"/>
            <ac:spMk id="78" creationId="{4EC8AAB6-953B-4D29-9967-3C44D06BB4E8}"/>
          </ac:spMkLst>
        </pc:spChg>
        <pc:spChg chg="add del">
          <ac:chgData name="Rebecca Manchester" userId="ca601cdedb9cf90c" providerId="LiveId" clId="{B4399B61-C23F-4AB8-95D2-02054C737FCA}" dt="2021-08-06T04:57:37.942" v="2329" actId="26606"/>
          <ac:spMkLst>
            <pc:docMk/>
            <pc:sldMk cId="2653853476" sldId="273"/>
            <ac:spMk id="79" creationId="{3870477F-E451-4BC3-863F-0E2FC572884B}"/>
          </ac:spMkLst>
        </pc:spChg>
        <pc:spChg chg="add del">
          <ac:chgData name="Rebecca Manchester" userId="ca601cdedb9cf90c" providerId="LiveId" clId="{B4399B61-C23F-4AB8-95D2-02054C737FCA}" dt="2021-08-06T04:57:54.250" v="2337" actId="26606"/>
          <ac:spMkLst>
            <pc:docMk/>
            <pc:sldMk cId="2653853476" sldId="273"/>
            <ac:spMk id="80" creationId="{C89ED458-2326-40DC-9C7B-1A717B6551AD}"/>
          </ac:spMkLst>
        </pc:spChg>
        <pc:spChg chg="add del">
          <ac:chgData name="Rebecca Manchester" userId="ca601cdedb9cf90c" providerId="LiveId" clId="{B4399B61-C23F-4AB8-95D2-02054C737FCA}" dt="2021-08-06T04:57:37.942" v="2329" actId="26606"/>
          <ac:spMkLst>
            <pc:docMk/>
            <pc:sldMk cId="2653853476" sldId="273"/>
            <ac:spMk id="81" creationId="{B4A81DE1-E2BC-4A31-99EE-71350421B0EA}"/>
          </ac:spMkLst>
        </pc:spChg>
        <pc:spChg chg="add del">
          <ac:chgData name="Rebecca Manchester" userId="ca601cdedb9cf90c" providerId="LiveId" clId="{B4399B61-C23F-4AB8-95D2-02054C737FCA}" dt="2021-08-06T04:57:54.250" v="2337" actId="26606"/>
          <ac:spMkLst>
            <pc:docMk/>
            <pc:sldMk cId="2653853476" sldId="273"/>
            <ac:spMk id="82" creationId="{6F9D1DE6-E368-4F07-85F9-D5B767477DDF}"/>
          </ac:spMkLst>
        </pc:spChg>
        <pc:spChg chg="add del">
          <ac:chgData name="Rebecca Manchester" userId="ca601cdedb9cf90c" providerId="LiveId" clId="{B4399B61-C23F-4AB8-95D2-02054C737FCA}" dt="2021-08-06T04:57:43.376" v="2331" actId="26606"/>
          <ac:spMkLst>
            <pc:docMk/>
            <pc:sldMk cId="2653853476" sldId="273"/>
            <ac:spMk id="83" creationId="{8D489E29-742E-4D34-AB08-CE3217805B81}"/>
          </ac:spMkLst>
        </pc:spChg>
        <pc:spChg chg="add del">
          <ac:chgData name="Rebecca Manchester" userId="ca601cdedb9cf90c" providerId="LiveId" clId="{B4399B61-C23F-4AB8-95D2-02054C737FCA}" dt="2021-08-06T04:57:54.250" v="2337" actId="26606"/>
          <ac:spMkLst>
            <pc:docMk/>
            <pc:sldMk cId="2653853476" sldId="273"/>
            <ac:spMk id="84" creationId="{F63B1F66-4ACE-4A01-8ADF-F175A9C358B2}"/>
          </ac:spMkLst>
        </pc:spChg>
        <pc:spChg chg="add del">
          <ac:chgData name="Rebecca Manchester" userId="ca601cdedb9cf90c" providerId="LiveId" clId="{B4399B61-C23F-4AB8-95D2-02054C737FCA}" dt="2021-08-06T04:57:54.250" v="2337" actId="26606"/>
          <ac:spMkLst>
            <pc:docMk/>
            <pc:sldMk cId="2653853476" sldId="273"/>
            <ac:spMk id="85" creationId="{CF8448ED-9332-4A9B-8CAB-B1985E596E20}"/>
          </ac:spMkLst>
        </pc:spChg>
        <pc:spChg chg="add del">
          <ac:chgData name="Rebecca Manchester" userId="ca601cdedb9cf90c" providerId="LiveId" clId="{B4399B61-C23F-4AB8-95D2-02054C737FCA}" dt="2021-08-06T04:57:54.250" v="2337" actId="26606"/>
          <ac:spMkLst>
            <pc:docMk/>
            <pc:sldMk cId="2653853476" sldId="273"/>
            <ac:spMk id="86" creationId="{ED3A2261-1C75-40FF-8CD6-18C5900C1C8D}"/>
          </ac:spMkLst>
        </pc:spChg>
        <pc:spChg chg="add del">
          <ac:chgData name="Rebecca Manchester" userId="ca601cdedb9cf90c" providerId="LiveId" clId="{B4399B61-C23F-4AB8-95D2-02054C737FCA}" dt="2021-08-06T04:58:00.761" v="2341" actId="26606"/>
          <ac:spMkLst>
            <pc:docMk/>
            <pc:sldMk cId="2653853476" sldId="273"/>
            <ac:spMk id="87" creationId="{052F6DBF-1805-4FD9-AFA3-C8642175FC96}"/>
          </ac:spMkLst>
        </pc:spChg>
        <pc:spChg chg="add del">
          <ac:chgData name="Rebecca Manchester" userId="ca601cdedb9cf90c" providerId="LiveId" clId="{B4399B61-C23F-4AB8-95D2-02054C737FCA}" dt="2021-08-06T04:58:00.761" v="2341" actId="26606"/>
          <ac:spMkLst>
            <pc:docMk/>
            <pc:sldMk cId="2653853476" sldId="273"/>
            <ac:spMk id="88" creationId="{CC79B2C4-EF9C-492F-BC64-5300A7A2F2DB}"/>
          </ac:spMkLst>
        </pc:spChg>
        <pc:spChg chg="add del">
          <ac:chgData name="Rebecca Manchester" userId="ca601cdedb9cf90c" providerId="LiveId" clId="{B4399B61-C23F-4AB8-95D2-02054C737FCA}" dt="2021-08-06T04:58:00.761" v="2341" actId="26606"/>
          <ac:spMkLst>
            <pc:docMk/>
            <pc:sldMk cId="2653853476" sldId="273"/>
            <ac:spMk id="89" creationId="{0599BEDA-CEC9-4E6C-B05D-1353D0F165D9}"/>
          </ac:spMkLst>
        </pc:spChg>
        <pc:picChg chg="del">
          <ac:chgData name="Rebecca Manchester" userId="ca601cdedb9cf90c" providerId="LiveId" clId="{B4399B61-C23F-4AB8-95D2-02054C737FCA}" dt="2021-08-06T04:57:23.340" v="2324" actId="478"/>
          <ac:picMkLst>
            <pc:docMk/>
            <pc:sldMk cId="2653853476" sldId="273"/>
            <ac:picMk id="5" creationId="{509DD9C7-057F-4EBF-BF38-161E236BCFE7}"/>
          </ac:picMkLst>
        </pc:picChg>
        <pc:picChg chg="add mod ord">
          <ac:chgData name="Rebecca Manchester" userId="ca601cdedb9cf90c" providerId="LiveId" clId="{B4399B61-C23F-4AB8-95D2-02054C737FCA}" dt="2021-08-06T04:58:23.477" v="2348" actId="26606"/>
          <ac:picMkLst>
            <pc:docMk/>
            <pc:sldMk cId="2653853476" sldId="273"/>
            <ac:picMk id="7" creationId="{40D61751-FCC7-420E-9322-B85BC00114AD}"/>
          </ac:picMkLst>
        </pc:picChg>
      </pc:sldChg>
      <pc:sldChg chg="addSp delSp modSp add mod">
        <pc:chgData name="Rebecca Manchester" userId="ca601cdedb9cf90c" providerId="LiveId" clId="{B4399B61-C23F-4AB8-95D2-02054C737FCA}" dt="2021-08-06T18:33:09.120" v="5239" actId="313"/>
        <pc:sldMkLst>
          <pc:docMk/>
          <pc:sldMk cId="1832804881" sldId="274"/>
        </pc:sldMkLst>
        <pc:spChg chg="add del mod">
          <ac:chgData name="Rebecca Manchester" userId="ca601cdedb9cf90c" providerId="LiveId" clId="{B4399B61-C23F-4AB8-95D2-02054C737FCA}" dt="2021-08-06T04:58:52.744" v="2351" actId="931"/>
          <ac:spMkLst>
            <pc:docMk/>
            <pc:sldMk cId="1832804881" sldId="274"/>
            <ac:spMk id="3" creationId="{EFA0762A-3224-4868-BA78-48B879996A80}"/>
          </ac:spMkLst>
        </pc:spChg>
        <pc:spChg chg="add mod">
          <ac:chgData name="Rebecca Manchester" userId="ca601cdedb9cf90c" providerId="LiveId" clId="{B4399B61-C23F-4AB8-95D2-02054C737FCA}" dt="2021-08-06T18:33:09.120" v="5239" actId="313"/>
          <ac:spMkLst>
            <pc:docMk/>
            <pc:sldMk cId="1832804881" sldId="274"/>
            <ac:spMk id="4" creationId="{5794AD2B-8D16-44D8-9820-14FACFC9F501}"/>
          </ac:spMkLst>
        </pc:spChg>
        <pc:spChg chg="ord">
          <ac:chgData name="Rebecca Manchester" userId="ca601cdedb9cf90c" providerId="LiveId" clId="{B4399B61-C23F-4AB8-95D2-02054C737FCA}" dt="2021-08-06T17:54:36.011" v="2894" actId="26606"/>
          <ac:spMkLst>
            <pc:docMk/>
            <pc:sldMk cId="1832804881" sldId="274"/>
            <ac:spMk id="6" creationId="{89F4FF2E-9780-4A79-8149-69B2727CD9E2}"/>
          </ac:spMkLst>
        </pc:spChg>
        <pc:spChg chg="add del mod">
          <ac:chgData name="Rebecca Manchester" userId="ca601cdedb9cf90c" providerId="LiveId" clId="{B4399B61-C23F-4AB8-95D2-02054C737FCA}" dt="2021-08-06T17:54:32.261" v="2891" actId="931"/>
          <ac:spMkLst>
            <pc:docMk/>
            <pc:sldMk cId="1832804881" sldId="274"/>
            <ac:spMk id="9" creationId="{A0090CED-9D45-40BC-8D47-30AF571F8130}"/>
          </ac:spMkLst>
        </pc:spChg>
        <pc:spChg chg="del">
          <ac:chgData name="Rebecca Manchester" userId="ca601cdedb9cf90c" providerId="LiveId" clId="{B4399B61-C23F-4AB8-95D2-02054C737FCA}" dt="2021-08-06T17:54:36.011" v="2894" actId="26606"/>
          <ac:spMkLst>
            <pc:docMk/>
            <pc:sldMk cId="1832804881" sldId="274"/>
            <ac:spMk id="29" creationId="{388DD50E-1D2D-48C6-A470-79FB7F337F8A}"/>
          </ac:spMkLst>
        </pc:spChg>
        <pc:spChg chg="del">
          <ac:chgData name="Rebecca Manchester" userId="ca601cdedb9cf90c" providerId="LiveId" clId="{B4399B61-C23F-4AB8-95D2-02054C737FCA}" dt="2021-08-06T17:54:36.011" v="2894" actId="26606"/>
          <ac:spMkLst>
            <pc:docMk/>
            <pc:sldMk cId="1832804881" sldId="274"/>
            <ac:spMk id="31" creationId="{85F279D6-ED25-4D3F-9479-8ABB21867D9B}"/>
          </ac:spMkLst>
        </pc:spChg>
        <pc:spChg chg="del">
          <ac:chgData name="Rebecca Manchester" userId="ca601cdedb9cf90c" providerId="LiveId" clId="{B4399B61-C23F-4AB8-95D2-02054C737FCA}" dt="2021-08-06T17:54:36.011" v="2894" actId="26606"/>
          <ac:spMkLst>
            <pc:docMk/>
            <pc:sldMk cId="1832804881" sldId="274"/>
            <ac:spMk id="33" creationId="{38D0B1B4-C487-47EF-B7D0-421066454CB6}"/>
          </ac:spMkLst>
        </pc:spChg>
        <pc:spChg chg="del">
          <ac:chgData name="Rebecca Manchester" userId="ca601cdedb9cf90c" providerId="LiveId" clId="{B4399B61-C23F-4AB8-95D2-02054C737FCA}" dt="2021-08-06T17:54:36.011" v="2894" actId="26606"/>
          <ac:spMkLst>
            <pc:docMk/>
            <pc:sldMk cId="1832804881" sldId="274"/>
            <ac:spMk id="35" creationId="{0214736A-03B2-4B91-B0AF-B21213F3B9DF}"/>
          </ac:spMkLst>
        </pc:spChg>
        <pc:spChg chg="add">
          <ac:chgData name="Rebecca Manchester" userId="ca601cdedb9cf90c" providerId="LiveId" clId="{B4399B61-C23F-4AB8-95D2-02054C737FCA}" dt="2021-08-06T17:54:36.011" v="2894" actId="26606"/>
          <ac:spMkLst>
            <pc:docMk/>
            <pc:sldMk cId="1832804881" sldId="274"/>
            <ac:spMk id="40" creationId="{388DD50E-1D2D-48C6-A470-79FB7F337F8A}"/>
          </ac:spMkLst>
        </pc:spChg>
        <pc:spChg chg="add">
          <ac:chgData name="Rebecca Manchester" userId="ca601cdedb9cf90c" providerId="LiveId" clId="{B4399B61-C23F-4AB8-95D2-02054C737FCA}" dt="2021-08-06T17:54:36.011" v="2894" actId="26606"/>
          <ac:spMkLst>
            <pc:docMk/>
            <pc:sldMk cId="1832804881" sldId="274"/>
            <ac:spMk id="42" creationId="{85F279D6-ED25-4D3F-9479-8ABB21867D9B}"/>
          </ac:spMkLst>
        </pc:spChg>
        <pc:spChg chg="add">
          <ac:chgData name="Rebecca Manchester" userId="ca601cdedb9cf90c" providerId="LiveId" clId="{B4399B61-C23F-4AB8-95D2-02054C737FCA}" dt="2021-08-06T17:54:36.011" v="2894" actId="26606"/>
          <ac:spMkLst>
            <pc:docMk/>
            <pc:sldMk cId="1832804881" sldId="274"/>
            <ac:spMk id="44" creationId="{38D0B1B4-C487-47EF-B7D0-421066454CB6}"/>
          </ac:spMkLst>
        </pc:spChg>
        <pc:spChg chg="add">
          <ac:chgData name="Rebecca Manchester" userId="ca601cdedb9cf90c" providerId="LiveId" clId="{B4399B61-C23F-4AB8-95D2-02054C737FCA}" dt="2021-08-06T17:54:36.011" v="2894" actId="26606"/>
          <ac:spMkLst>
            <pc:docMk/>
            <pc:sldMk cId="1832804881" sldId="274"/>
            <ac:spMk id="46" creationId="{0214736A-03B2-4B91-B0AF-B21213F3B9DF}"/>
          </ac:spMkLst>
        </pc:spChg>
        <pc:picChg chg="add mod ord">
          <ac:chgData name="Rebecca Manchester" userId="ca601cdedb9cf90c" providerId="LiveId" clId="{B4399B61-C23F-4AB8-95D2-02054C737FCA}" dt="2021-08-06T17:54:36.011" v="2894" actId="26606"/>
          <ac:picMkLst>
            <pc:docMk/>
            <pc:sldMk cId="1832804881" sldId="274"/>
            <ac:picMk id="3" creationId="{0D8137E3-7692-4486-AEC2-8204547F1024}"/>
          </ac:picMkLst>
        </pc:picChg>
        <pc:picChg chg="add del mod ord">
          <ac:chgData name="Rebecca Manchester" userId="ca601cdedb9cf90c" providerId="LiveId" clId="{B4399B61-C23F-4AB8-95D2-02054C737FCA}" dt="2021-08-06T04:59:02.310" v="2354" actId="478"/>
          <ac:picMkLst>
            <pc:docMk/>
            <pc:sldMk cId="1832804881" sldId="274"/>
            <ac:picMk id="5" creationId="{CD134D7D-D568-4CE8-AE47-1B81EA58B23A}"/>
          </ac:picMkLst>
        </pc:picChg>
        <pc:picChg chg="del">
          <ac:chgData name="Rebecca Manchester" userId="ca601cdedb9cf90c" providerId="LiveId" clId="{B4399B61-C23F-4AB8-95D2-02054C737FCA}" dt="2021-08-06T04:58:47.542" v="2350" actId="478"/>
          <ac:picMkLst>
            <pc:docMk/>
            <pc:sldMk cId="1832804881" sldId="274"/>
            <ac:picMk id="7" creationId="{40D61751-FCC7-420E-9322-B85BC00114AD}"/>
          </ac:picMkLst>
        </pc:picChg>
      </pc:sldChg>
      <pc:sldChg chg="addSp modSp new mod setBg setClrOvrMap">
        <pc:chgData name="Rebecca Manchester" userId="ca601cdedb9cf90c" providerId="LiveId" clId="{B4399B61-C23F-4AB8-95D2-02054C737FCA}" dt="2021-08-06T18:49:02.902" v="6393" actId="20577"/>
        <pc:sldMkLst>
          <pc:docMk/>
          <pc:sldMk cId="2100349097" sldId="275"/>
        </pc:sldMkLst>
        <pc:spChg chg="mod">
          <ac:chgData name="Rebecca Manchester" userId="ca601cdedb9cf90c" providerId="LiveId" clId="{B4399B61-C23F-4AB8-95D2-02054C737FCA}" dt="2021-08-06T18:47:46.939" v="6388" actId="5793"/>
          <ac:spMkLst>
            <pc:docMk/>
            <pc:sldMk cId="2100349097" sldId="275"/>
            <ac:spMk id="2" creationId="{5CC584AC-3E33-4081-A8CA-384F1E708786}"/>
          </ac:spMkLst>
        </pc:spChg>
        <pc:spChg chg="mod">
          <ac:chgData name="Rebecca Manchester" userId="ca601cdedb9cf90c" providerId="LiveId" clId="{B4399B61-C23F-4AB8-95D2-02054C737FCA}" dt="2021-08-06T18:49:02.902" v="6393" actId="20577"/>
          <ac:spMkLst>
            <pc:docMk/>
            <pc:sldMk cId="2100349097" sldId="275"/>
            <ac:spMk id="3" creationId="{C797EAED-2AEE-401D-9CF5-9A791C73C1A5}"/>
          </ac:spMkLst>
        </pc:spChg>
        <pc:spChg chg="add">
          <ac:chgData name="Rebecca Manchester" userId="ca601cdedb9cf90c" providerId="LiveId" clId="{B4399B61-C23F-4AB8-95D2-02054C737FCA}" dt="2021-08-06T05:00:39.753" v="2356" actId="26606"/>
          <ac:spMkLst>
            <pc:docMk/>
            <pc:sldMk cId="2100349097" sldId="275"/>
            <ac:spMk id="8" creationId="{C314C310-850D-4491-AA52-C75BEA68B68C}"/>
          </ac:spMkLst>
        </pc:spChg>
        <pc:grpChg chg="add">
          <ac:chgData name="Rebecca Manchester" userId="ca601cdedb9cf90c" providerId="LiveId" clId="{B4399B61-C23F-4AB8-95D2-02054C737FCA}" dt="2021-08-06T05:00:39.753" v="2356" actId="26606"/>
          <ac:grpSpMkLst>
            <pc:docMk/>
            <pc:sldMk cId="2100349097" sldId="275"/>
            <ac:grpSpMk id="10" creationId="{D4EC3799-3F52-48CE-85CC-83AED368EB42}"/>
          </ac:grpSpMkLst>
        </pc:grpChg>
        <pc:cxnChg chg="add">
          <ac:chgData name="Rebecca Manchester" userId="ca601cdedb9cf90c" providerId="LiveId" clId="{B4399B61-C23F-4AB8-95D2-02054C737FCA}" dt="2021-08-06T05:00:39.753" v="2356" actId="26606"/>
          <ac:cxnSpMkLst>
            <pc:docMk/>
            <pc:sldMk cId="2100349097" sldId="275"/>
            <ac:cxnSpMk id="14" creationId="{789E20C7-BB50-4317-93C7-90C8ED80B275}"/>
          </ac:cxnSpMkLst>
        </pc:cxnChg>
      </pc:sldChg>
      <pc:sldChg chg="addSp delSp modSp new mod setBg setClrOvrMap">
        <pc:chgData name="Rebecca Manchester" userId="ca601cdedb9cf90c" providerId="LiveId" clId="{B4399B61-C23F-4AB8-95D2-02054C737FCA}" dt="2021-08-06T17:52:16.282" v="2666" actId="207"/>
        <pc:sldMkLst>
          <pc:docMk/>
          <pc:sldMk cId="2806783159" sldId="276"/>
        </pc:sldMkLst>
        <pc:spChg chg="add del">
          <ac:chgData name="Rebecca Manchester" userId="ca601cdedb9cf90c" providerId="LiveId" clId="{B4399B61-C23F-4AB8-95D2-02054C737FCA}" dt="2021-08-06T17:51:19.777" v="2575" actId="26606"/>
          <ac:spMkLst>
            <pc:docMk/>
            <pc:sldMk cId="2806783159" sldId="276"/>
            <ac:spMk id="2" creationId="{AF8E8BCC-1DBE-4B1D-89DC-C9F1FAA44F2C}"/>
          </ac:spMkLst>
        </pc:spChg>
        <pc:spChg chg="del">
          <ac:chgData name="Rebecca Manchester" userId="ca601cdedb9cf90c" providerId="LiveId" clId="{B4399B61-C23F-4AB8-95D2-02054C737FCA}" dt="2021-08-06T17:51:10.454" v="2566" actId="931"/>
          <ac:spMkLst>
            <pc:docMk/>
            <pc:sldMk cId="2806783159" sldId="276"/>
            <ac:spMk id="3" creationId="{141B89A9-94DB-49C4-8F27-5C1330517C1A}"/>
          </ac:spMkLst>
        </pc:spChg>
        <pc:spChg chg="add mod">
          <ac:chgData name="Rebecca Manchester" userId="ca601cdedb9cf90c" providerId="LiveId" clId="{B4399B61-C23F-4AB8-95D2-02054C737FCA}" dt="2021-08-06T17:52:16.282" v="2666" actId="207"/>
          <ac:spMkLst>
            <pc:docMk/>
            <pc:sldMk cId="2806783159" sldId="276"/>
            <ac:spMk id="6" creationId="{F5E04CD6-AF5D-4781-A2E3-25E80643BAD8}"/>
          </ac:spMkLst>
        </pc:spChg>
        <pc:spChg chg="add del">
          <ac:chgData name="Rebecca Manchester" userId="ca601cdedb9cf90c" providerId="LiveId" clId="{B4399B61-C23F-4AB8-95D2-02054C737FCA}" dt="2021-08-06T17:51:18.349" v="2572" actId="26606"/>
          <ac:spMkLst>
            <pc:docMk/>
            <pc:sldMk cId="2806783159" sldId="276"/>
            <ac:spMk id="9" creationId="{7BD1F9F2-50B7-467E-887D-CD6366D6E9DB}"/>
          </ac:spMkLst>
        </pc:spChg>
        <pc:spChg chg="add del">
          <ac:chgData name="Rebecca Manchester" userId="ca601cdedb9cf90c" providerId="LiveId" clId="{B4399B61-C23F-4AB8-95D2-02054C737FCA}" dt="2021-08-06T17:51:16.528" v="2570" actId="26606"/>
          <ac:spMkLst>
            <pc:docMk/>
            <pc:sldMk cId="2806783159" sldId="276"/>
            <ac:spMk id="10" creationId="{388DD50E-1D2D-48C6-A470-79FB7F337F8A}"/>
          </ac:spMkLst>
        </pc:spChg>
        <pc:spChg chg="add del">
          <ac:chgData name="Rebecca Manchester" userId="ca601cdedb9cf90c" providerId="LiveId" clId="{B4399B61-C23F-4AB8-95D2-02054C737FCA}" dt="2021-08-06T17:51:16.528" v="2570" actId="26606"/>
          <ac:spMkLst>
            <pc:docMk/>
            <pc:sldMk cId="2806783159" sldId="276"/>
            <ac:spMk id="12" creationId="{4F78DAAE-B0C3-49A3-8AB1-AD2FF0E3686F}"/>
          </ac:spMkLst>
        </pc:spChg>
        <pc:spChg chg="add del">
          <ac:chgData name="Rebecca Manchester" userId="ca601cdedb9cf90c" providerId="LiveId" clId="{B4399B61-C23F-4AB8-95D2-02054C737FCA}" dt="2021-08-06T17:51:16.528" v="2570" actId="26606"/>
          <ac:spMkLst>
            <pc:docMk/>
            <pc:sldMk cId="2806783159" sldId="276"/>
            <ac:spMk id="14" creationId="{F6A8A81D-3338-4B0F-A26F-A3D259D27681}"/>
          </ac:spMkLst>
        </pc:spChg>
        <pc:spChg chg="add del">
          <ac:chgData name="Rebecca Manchester" userId="ca601cdedb9cf90c" providerId="LiveId" clId="{B4399B61-C23F-4AB8-95D2-02054C737FCA}" dt="2021-08-06T17:51:16.528" v="2570" actId="26606"/>
          <ac:spMkLst>
            <pc:docMk/>
            <pc:sldMk cId="2806783159" sldId="276"/>
            <ac:spMk id="16" creationId="{40155665-7CE2-4939-AE5E-020DC1D20753}"/>
          </ac:spMkLst>
        </pc:spChg>
        <pc:spChg chg="add del">
          <ac:chgData name="Rebecca Manchester" userId="ca601cdedb9cf90c" providerId="LiveId" clId="{B4399B61-C23F-4AB8-95D2-02054C737FCA}" dt="2021-08-06T17:51:18.349" v="2572" actId="26606"/>
          <ac:spMkLst>
            <pc:docMk/>
            <pc:sldMk cId="2806783159" sldId="276"/>
            <ac:spMk id="18" creationId="{6F9D1DE6-E368-4F07-85F9-D5B767477DDF}"/>
          </ac:spMkLst>
        </pc:spChg>
        <pc:spChg chg="add del">
          <ac:chgData name="Rebecca Manchester" userId="ca601cdedb9cf90c" providerId="LiveId" clId="{B4399B61-C23F-4AB8-95D2-02054C737FCA}" dt="2021-08-06T17:51:18.349" v="2572" actId="26606"/>
          <ac:spMkLst>
            <pc:docMk/>
            <pc:sldMk cId="2806783159" sldId="276"/>
            <ac:spMk id="19" creationId="{510C9632-BB6F-48EE-AB65-501878BA5DB6}"/>
          </ac:spMkLst>
        </pc:spChg>
        <pc:spChg chg="add del">
          <ac:chgData name="Rebecca Manchester" userId="ca601cdedb9cf90c" providerId="LiveId" clId="{B4399B61-C23F-4AB8-95D2-02054C737FCA}" dt="2021-08-06T17:51:18.349" v="2572" actId="26606"/>
          <ac:spMkLst>
            <pc:docMk/>
            <pc:sldMk cId="2806783159" sldId="276"/>
            <ac:spMk id="20" creationId="{F63B1F66-4ACE-4A01-8ADF-F175A9C358B2}"/>
          </ac:spMkLst>
        </pc:spChg>
        <pc:spChg chg="add del">
          <ac:chgData name="Rebecca Manchester" userId="ca601cdedb9cf90c" providerId="LiveId" clId="{B4399B61-C23F-4AB8-95D2-02054C737FCA}" dt="2021-08-06T17:51:18.349" v="2572" actId="26606"/>
          <ac:spMkLst>
            <pc:docMk/>
            <pc:sldMk cId="2806783159" sldId="276"/>
            <ac:spMk id="21" creationId="{4EC8AAB6-953B-4D29-9967-3C44D06BB4E8}"/>
          </ac:spMkLst>
        </pc:spChg>
        <pc:spChg chg="add del">
          <ac:chgData name="Rebecca Manchester" userId="ca601cdedb9cf90c" providerId="LiveId" clId="{B4399B61-C23F-4AB8-95D2-02054C737FCA}" dt="2021-08-06T17:51:18.349" v="2572" actId="26606"/>
          <ac:spMkLst>
            <pc:docMk/>
            <pc:sldMk cId="2806783159" sldId="276"/>
            <ac:spMk id="22" creationId="{CF8448ED-9332-4A9B-8CAB-B1985E596E20}"/>
          </ac:spMkLst>
        </pc:spChg>
        <pc:spChg chg="add del">
          <ac:chgData name="Rebecca Manchester" userId="ca601cdedb9cf90c" providerId="LiveId" clId="{B4399B61-C23F-4AB8-95D2-02054C737FCA}" dt="2021-08-06T17:51:18.349" v="2572" actId="26606"/>
          <ac:spMkLst>
            <pc:docMk/>
            <pc:sldMk cId="2806783159" sldId="276"/>
            <ac:spMk id="23" creationId="{C89ED458-2326-40DC-9C7B-1A717B6551AD}"/>
          </ac:spMkLst>
        </pc:spChg>
        <pc:spChg chg="add del">
          <ac:chgData name="Rebecca Manchester" userId="ca601cdedb9cf90c" providerId="LiveId" clId="{B4399B61-C23F-4AB8-95D2-02054C737FCA}" dt="2021-08-06T17:51:18.349" v="2572" actId="26606"/>
          <ac:spMkLst>
            <pc:docMk/>
            <pc:sldMk cId="2806783159" sldId="276"/>
            <ac:spMk id="24" creationId="{ED3A2261-1C75-40FF-8CD6-18C5900C1C8D}"/>
          </ac:spMkLst>
        </pc:spChg>
        <pc:spChg chg="add del">
          <ac:chgData name="Rebecca Manchester" userId="ca601cdedb9cf90c" providerId="LiveId" clId="{B4399B61-C23F-4AB8-95D2-02054C737FCA}" dt="2021-08-06T17:51:18.349" v="2572" actId="26606"/>
          <ac:spMkLst>
            <pc:docMk/>
            <pc:sldMk cId="2806783159" sldId="276"/>
            <ac:spMk id="25" creationId="{AF8E8BCC-1DBE-4B1D-89DC-C9F1FAA44F2C}"/>
          </ac:spMkLst>
        </pc:spChg>
        <pc:spChg chg="add del">
          <ac:chgData name="Rebecca Manchester" userId="ca601cdedb9cf90c" providerId="LiveId" clId="{B4399B61-C23F-4AB8-95D2-02054C737FCA}" dt="2021-08-06T17:51:19.770" v="2574" actId="26606"/>
          <ac:spMkLst>
            <pc:docMk/>
            <pc:sldMk cId="2806783159" sldId="276"/>
            <ac:spMk id="27" creationId="{56981798-4550-46DA-9172-4846E2FB66EC}"/>
          </ac:spMkLst>
        </pc:spChg>
        <pc:spChg chg="add del">
          <ac:chgData name="Rebecca Manchester" userId="ca601cdedb9cf90c" providerId="LiveId" clId="{B4399B61-C23F-4AB8-95D2-02054C737FCA}" dt="2021-08-06T17:51:19.770" v="2574" actId="26606"/>
          <ac:spMkLst>
            <pc:docMk/>
            <pc:sldMk cId="2806783159" sldId="276"/>
            <ac:spMk id="28" creationId="{D82EB7D3-3AD8-4ED1-9E1A-2906E14635E3}"/>
          </ac:spMkLst>
        </pc:spChg>
        <pc:spChg chg="add del">
          <ac:chgData name="Rebecca Manchester" userId="ca601cdedb9cf90c" providerId="LiveId" clId="{B4399B61-C23F-4AB8-95D2-02054C737FCA}" dt="2021-08-06T17:51:19.770" v="2574" actId="26606"/>
          <ac:spMkLst>
            <pc:docMk/>
            <pc:sldMk cId="2806783159" sldId="276"/>
            <ac:spMk id="29" creationId="{AF8E8BCC-1DBE-4B1D-89DC-C9F1FAA44F2C}"/>
          </ac:spMkLst>
        </pc:spChg>
        <pc:spChg chg="add del">
          <ac:chgData name="Rebecca Manchester" userId="ca601cdedb9cf90c" providerId="LiveId" clId="{B4399B61-C23F-4AB8-95D2-02054C737FCA}" dt="2021-08-06T17:51:19.770" v="2574" actId="26606"/>
          <ac:spMkLst>
            <pc:docMk/>
            <pc:sldMk cId="2806783159" sldId="276"/>
            <ac:spMk id="30" creationId="{A9DD6467-F93A-4DF5-9B79-3060FE852EA7}"/>
          </ac:spMkLst>
        </pc:spChg>
        <pc:spChg chg="add del">
          <ac:chgData name="Rebecca Manchester" userId="ca601cdedb9cf90c" providerId="LiveId" clId="{B4399B61-C23F-4AB8-95D2-02054C737FCA}" dt="2021-08-06T17:51:19.770" v="2574" actId="26606"/>
          <ac:spMkLst>
            <pc:docMk/>
            <pc:sldMk cId="2806783159" sldId="276"/>
            <ac:spMk id="31" creationId="{2D529E20-662F-4915-ACD7-970C026FDB7F}"/>
          </ac:spMkLst>
        </pc:spChg>
        <pc:spChg chg="add del">
          <ac:chgData name="Rebecca Manchester" userId="ca601cdedb9cf90c" providerId="LiveId" clId="{B4399B61-C23F-4AB8-95D2-02054C737FCA}" dt="2021-08-06T17:51:28.893" v="2578" actId="26606"/>
          <ac:spMkLst>
            <pc:docMk/>
            <pc:sldMk cId="2806783159" sldId="276"/>
            <ac:spMk id="33" creationId="{388DD50E-1D2D-48C6-A470-79FB7F337F8A}"/>
          </ac:spMkLst>
        </pc:spChg>
        <pc:spChg chg="add del">
          <ac:chgData name="Rebecca Manchester" userId="ca601cdedb9cf90c" providerId="LiveId" clId="{B4399B61-C23F-4AB8-95D2-02054C737FCA}" dt="2021-08-06T17:51:28.893" v="2578" actId="26606"/>
          <ac:spMkLst>
            <pc:docMk/>
            <pc:sldMk cId="2806783159" sldId="276"/>
            <ac:spMk id="34" creationId="{4F78DAAE-B0C3-49A3-8AB1-AD2FF0E3686F}"/>
          </ac:spMkLst>
        </pc:spChg>
        <pc:spChg chg="add del">
          <ac:chgData name="Rebecca Manchester" userId="ca601cdedb9cf90c" providerId="LiveId" clId="{B4399B61-C23F-4AB8-95D2-02054C737FCA}" dt="2021-08-06T17:51:28.893" v="2578" actId="26606"/>
          <ac:spMkLst>
            <pc:docMk/>
            <pc:sldMk cId="2806783159" sldId="276"/>
            <ac:spMk id="35" creationId="{F6A8A81D-3338-4B0F-A26F-A3D259D27681}"/>
          </ac:spMkLst>
        </pc:spChg>
        <pc:spChg chg="add del">
          <ac:chgData name="Rebecca Manchester" userId="ca601cdedb9cf90c" providerId="LiveId" clId="{B4399B61-C23F-4AB8-95D2-02054C737FCA}" dt="2021-08-06T17:51:28.893" v="2578" actId="26606"/>
          <ac:spMkLst>
            <pc:docMk/>
            <pc:sldMk cId="2806783159" sldId="276"/>
            <ac:spMk id="36" creationId="{40155665-7CE2-4939-AE5E-020DC1D20753}"/>
          </ac:spMkLst>
        </pc:spChg>
        <pc:spChg chg="add">
          <ac:chgData name="Rebecca Manchester" userId="ca601cdedb9cf90c" providerId="LiveId" clId="{B4399B61-C23F-4AB8-95D2-02054C737FCA}" dt="2021-08-06T17:51:28.893" v="2578" actId="26606"/>
          <ac:spMkLst>
            <pc:docMk/>
            <pc:sldMk cId="2806783159" sldId="276"/>
            <ac:spMk id="41" creationId="{388DD50E-1D2D-48C6-A470-79FB7F337F8A}"/>
          </ac:spMkLst>
        </pc:spChg>
        <pc:spChg chg="add">
          <ac:chgData name="Rebecca Manchester" userId="ca601cdedb9cf90c" providerId="LiveId" clId="{B4399B61-C23F-4AB8-95D2-02054C737FCA}" dt="2021-08-06T17:51:28.893" v="2578" actId="26606"/>
          <ac:spMkLst>
            <pc:docMk/>
            <pc:sldMk cId="2806783159" sldId="276"/>
            <ac:spMk id="43" creationId="{85F279D6-ED25-4D3F-9479-8ABB21867D9B}"/>
          </ac:spMkLst>
        </pc:spChg>
        <pc:spChg chg="add">
          <ac:chgData name="Rebecca Manchester" userId="ca601cdedb9cf90c" providerId="LiveId" clId="{B4399B61-C23F-4AB8-95D2-02054C737FCA}" dt="2021-08-06T17:51:28.893" v="2578" actId="26606"/>
          <ac:spMkLst>
            <pc:docMk/>
            <pc:sldMk cId="2806783159" sldId="276"/>
            <ac:spMk id="45" creationId="{38D0B1B4-C487-47EF-B7D0-421066454CB6}"/>
          </ac:spMkLst>
        </pc:spChg>
        <pc:spChg chg="add">
          <ac:chgData name="Rebecca Manchester" userId="ca601cdedb9cf90c" providerId="LiveId" clId="{B4399B61-C23F-4AB8-95D2-02054C737FCA}" dt="2021-08-06T17:51:28.893" v="2578" actId="26606"/>
          <ac:spMkLst>
            <pc:docMk/>
            <pc:sldMk cId="2806783159" sldId="276"/>
            <ac:spMk id="47" creationId="{0214736A-03B2-4B91-B0AF-B21213F3B9DF}"/>
          </ac:spMkLst>
        </pc:spChg>
        <pc:picChg chg="add mod ord">
          <ac:chgData name="Rebecca Manchester" userId="ca601cdedb9cf90c" providerId="LiveId" clId="{B4399B61-C23F-4AB8-95D2-02054C737FCA}" dt="2021-08-06T17:51:28.893" v="2578" actId="26606"/>
          <ac:picMkLst>
            <pc:docMk/>
            <pc:sldMk cId="2806783159" sldId="276"/>
            <ac:picMk id="5" creationId="{D53BBEC1-1C2E-4207-B49F-3E97ED1463AE}"/>
          </ac:picMkLst>
        </pc:picChg>
      </pc:sldChg>
      <pc:sldChg chg="addSp delSp modSp new mod setBg">
        <pc:chgData name="Rebecca Manchester" userId="ca601cdedb9cf90c" providerId="LiveId" clId="{B4399B61-C23F-4AB8-95D2-02054C737FCA}" dt="2021-08-06T17:56:35.889" v="3131" actId="5793"/>
        <pc:sldMkLst>
          <pc:docMk/>
          <pc:sldMk cId="2820065152" sldId="277"/>
        </pc:sldMkLst>
        <pc:spChg chg="del">
          <ac:chgData name="Rebecca Manchester" userId="ca601cdedb9cf90c" providerId="LiveId" clId="{B4399B61-C23F-4AB8-95D2-02054C737FCA}" dt="2021-08-06T17:55:56.492" v="3025" actId="26606"/>
          <ac:spMkLst>
            <pc:docMk/>
            <pc:sldMk cId="2820065152" sldId="277"/>
            <ac:spMk id="2" creationId="{1CBCA2E0-74F9-4D61-89C9-86A5EA6183B9}"/>
          </ac:spMkLst>
        </pc:spChg>
        <pc:spChg chg="del">
          <ac:chgData name="Rebecca Manchester" userId="ca601cdedb9cf90c" providerId="LiveId" clId="{B4399B61-C23F-4AB8-95D2-02054C737FCA}" dt="2021-08-06T17:55:52.630" v="3022" actId="931"/>
          <ac:spMkLst>
            <pc:docMk/>
            <pc:sldMk cId="2820065152" sldId="277"/>
            <ac:spMk id="3" creationId="{239E8466-F167-445B-BA20-8502A8812863}"/>
          </ac:spMkLst>
        </pc:spChg>
        <pc:spChg chg="add mod">
          <ac:chgData name="Rebecca Manchester" userId="ca601cdedb9cf90c" providerId="LiveId" clId="{B4399B61-C23F-4AB8-95D2-02054C737FCA}" dt="2021-08-06T17:56:35.889" v="3131" actId="5793"/>
          <ac:spMkLst>
            <pc:docMk/>
            <pc:sldMk cId="2820065152" sldId="277"/>
            <ac:spMk id="6" creationId="{BAC8A5CE-7B5A-461B-B610-6211D546157D}"/>
          </ac:spMkLst>
        </pc:spChg>
        <pc:spChg chg="add">
          <ac:chgData name="Rebecca Manchester" userId="ca601cdedb9cf90c" providerId="LiveId" clId="{B4399B61-C23F-4AB8-95D2-02054C737FCA}" dt="2021-08-06T17:55:56.492" v="3025" actId="26606"/>
          <ac:spMkLst>
            <pc:docMk/>
            <pc:sldMk cId="2820065152" sldId="277"/>
            <ac:spMk id="10" creationId="{388DD50E-1D2D-48C6-A470-79FB7F337F8A}"/>
          </ac:spMkLst>
        </pc:spChg>
        <pc:spChg chg="add">
          <ac:chgData name="Rebecca Manchester" userId="ca601cdedb9cf90c" providerId="LiveId" clId="{B4399B61-C23F-4AB8-95D2-02054C737FCA}" dt="2021-08-06T17:55:56.492" v="3025" actId="26606"/>
          <ac:spMkLst>
            <pc:docMk/>
            <pc:sldMk cId="2820065152" sldId="277"/>
            <ac:spMk id="12" creationId="{85F279D6-ED25-4D3F-9479-8ABB21867D9B}"/>
          </ac:spMkLst>
        </pc:spChg>
        <pc:spChg chg="add">
          <ac:chgData name="Rebecca Manchester" userId="ca601cdedb9cf90c" providerId="LiveId" clId="{B4399B61-C23F-4AB8-95D2-02054C737FCA}" dt="2021-08-06T17:55:56.492" v="3025" actId="26606"/>
          <ac:spMkLst>
            <pc:docMk/>
            <pc:sldMk cId="2820065152" sldId="277"/>
            <ac:spMk id="14" creationId="{38D0B1B4-C487-47EF-B7D0-421066454CB6}"/>
          </ac:spMkLst>
        </pc:spChg>
        <pc:spChg chg="add">
          <ac:chgData name="Rebecca Manchester" userId="ca601cdedb9cf90c" providerId="LiveId" clId="{B4399B61-C23F-4AB8-95D2-02054C737FCA}" dt="2021-08-06T17:55:56.492" v="3025" actId="26606"/>
          <ac:spMkLst>
            <pc:docMk/>
            <pc:sldMk cId="2820065152" sldId="277"/>
            <ac:spMk id="16" creationId="{0214736A-03B2-4B91-B0AF-B21213F3B9DF}"/>
          </ac:spMkLst>
        </pc:spChg>
        <pc:picChg chg="add mod ord">
          <ac:chgData name="Rebecca Manchester" userId="ca601cdedb9cf90c" providerId="LiveId" clId="{B4399B61-C23F-4AB8-95D2-02054C737FCA}" dt="2021-08-06T17:55:56.492" v="3025" actId="26606"/>
          <ac:picMkLst>
            <pc:docMk/>
            <pc:sldMk cId="2820065152" sldId="277"/>
            <ac:picMk id="5" creationId="{12B05BA6-2658-43E1-BE7A-1D7FF4BCB254}"/>
          </ac:picMkLst>
        </pc:picChg>
      </pc:sldChg>
      <pc:sldChg chg="addSp delSp modSp new mod setBg">
        <pc:chgData name="Rebecca Manchester" userId="ca601cdedb9cf90c" providerId="LiveId" clId="{B4399B61-C23F-4AB8-95D2-02054C737FCA}" dt="2021-08-06T17:57:28.617" v="3267" actId="20577"/>
        <pc:sldMkLst>
          <pc:docMk/>
          <pc:sldMk cId="1924045442" sldId="278"/>
        </pc:sldMkLst>
        <pc:spChg chg="del">
          <ac:chgData name="Rebecca Manchester" userId="ca601cdedb9cf90c" providerId="LiveId" clId="{B4399B61-C23F-4AB8-95D2-02054C737FCA}" dt="2021-08-06T17:56:48.940" v="3136" actId="26606"/>
          <ac:spMkLst>
            <pc:docMk/>
            <pc:sldMk cId="1924045442" sldId="278"/>
            <ac:spMk id="2" creationId="{B4C690F4-FDA9-4471-BBC8-C9C60D4035BD}"/>
          </ac:spMkLst>
        </pc:spChg>
        <pc:spChg chg="del">
          <ac:chgData name="Rebecca Manchester" userId="ca601cdedb9cf90c" providerId="LiveId" clId="{B4399B61-C23F-4AB8-95D2-02054C737FCA}" dt="2021-08-06T17:56:45.447" v="3133" actId="931"/>
          <ac:spMkLst>
            <pc:docMk/>
            <pc:sldMk cId="1924045442" sldId="278"/>
            <ac:spMk id="3" creationId="{9125F486-D06F-448D-B95D-C79076AAD66A}"/>
          </ac:spMkLst>
        </pc:spChg>
        <pc:spChg chg="add mod">
          <ac:chgData name="Rebecca Manchester" userId="ca601cdedb9cf90c" providerId="LiveId" clId="{B4399B61-C23F-4AB8-95D2-02054C737FCA}" dt="2021-08-06T17:57:28.617" v="3267" actId="20577"/>
          <ac:spMkLst>
            <pc:docMk/>
            <pc:sldMk cId="1924045442" sldId="278"/>
            <ac:spMk id="6" creationId="{DAC7E971-9E84-48B8-AC61-DDE87EE69391}"/>
          </ac:spMkLst>
        </pc:spChg>
        <pc:spChg chg="add">
          <ac:chgData name="Rebecca Manchester" userId="ca601cdedb9cf90c" providerId="LiveId" clId="{B4399B61-C23F-4AB8-95D2-02054C737FCA}" dt="2021-08-06T17:56:48.940" v="3136" actId="26606"/>
          <ac:spMkLst>
            <pc:docMk/>
            <pc:sldMk cId="1924045442" sldId="278"/>
            <ac:spMk id="10" creationId="{388DD50E-1D2D-48C6-A470-79FB7F337F8A}"/>
          </ac:spMkLst>
        </pc:spChg>
        <pc:spChg chg="add">
          <ac:chgData name="Rebecca Manchester" userId="ca601cdedb9cf90c" providerId="LiveId" clId="{B4399B61-C23F-4AB8-95D2-02054C737FCA}" dt="2021-08-06T17:56:48.940" v="3136" actId="26606"/>
          <ac:spMkLst>
            <pc:docMk/>
            <pc:sldMk cId="1924045442" sldId="278"/>
            <ac:spMk id="12" creationId="{85F279D6-ED25-4D3F-9479-8ABB21867D9B}"/>
          </ac:spMkLst>
        </pc:spChg>
        <pc:spChg chg="add">
          <ac:chgData name="Rebecca Manchester" userId="ca601cdedb9cf90c" providerId="LiveId" clId="{B4399B61-C23F-4AB8-95D2-02054C737FCA}" dt="2021-08-06T17:56:48.940" v="3136" actId="26606"/>
          <ac:spMkLst>
            <pc:docMk/>
            <pc:sldMk cId="1924045442" sldId="278"/>
            <ac:spMk id="14" creationId="{38D0B1B4-C487-47EF-B7D0-421066454CB6}"/>
          </ac:spMkLst>
        </pc:spChg>
        <pc:spChg chg="add">
          <ac:chgData name="Rebecca Manchester" userId="ca601cdedb9cf90c" providerId="LiveId" clId="{B4399B61-C23F-4AB8-95D2-02054C737FCA}" dt="2021-08-06T17:56:48.940" v="3136" actId="26606"/>
          <ac:spMkLst>
            <pc:docMk/>
            <pc:sldMk cId="1924045442" sldId="278"/>
            <ac:spMk id="16" creationId="{0214736A-03B2-4B91-B0AF-B21213F3B9DF}"/>
          </ac:spMkLst>
        </pc:spChg>
        <pc:picChg chg="add mod ord">
          <ac:chgData name="Rebecca Manchester" userId="ca601cdedb9cf90c" providerId="LiveId" clId="{B4399B61-C23F-4AB8-95D2-02054C737FCA}" dt="2021-08-06T17:56:48.940" v="3136" actId="26606"/>
          <ac:picMkLst>
            <pc:docMk/>
            <pc:sldMk cId="1924045442" sldId="278"/>
            <ac:picMk id="5" creationId="{80E2DB12-E165-4FCE-83EF-BE5E15E7C36D}"/>
          </ac:picMkLst>
        </pc:picChg>
      </pc:sldChg>
      <pc:sldChg chg="addSp delSp modSp new mod setBg">
        <pc:chgData name="Rebecca Manchester" userId="ca601cdedb9cf90c" providerId="LiveId" clId="{B4399B61-C23F-4AB8-95D2-02054C737FCA}" dt="2021-08-06T18:01:12.097" v="3341" actId="33524"/>
        <pc:sldMkLst>
          <pc:docMk/>
          <pc:sldMk cId="2709736930" sldId="279"/>
        </pc:sldMkLst>
        <pc:spChg chg="del">
          <ac:chgData name="Rebecca Manchester" userId="ca601cdedb9cf90c" providerId="LiveId" clId="{B4399B61-C23F-4AB8-95D2-02054C737FCA}" dt="2021-08-06T18:00:38.057" v="3272" actId="26606"/>
          <ac:spMkLst>
            <pc:docMk/>
            <pc:sldMk cId="2709736930" sldId="279"/>
            <ac:spMk id="2" creationId="{C98957A6-05B9-496D-ABE8-C0F842066325}"/>
          </ac:spMkLst>
        </pc:spChg>
        <pc:spChg chg="del">
          <ac:chgData name="Rebecca Manchester" userId="ca601cdedb9cf90c" providerId="LiveId" clId="{B4399B61-C23F-4AB8-95D2-02054C737FCA}" dt="2021-08-06T18:00:35.107" v="3269" actId="931"/>
          <ac:spMkLst>
            <pc:docMk/>
            <pc:sldMk cId="2709736930" sldId="279"/>
            <ac:spMk id="3" creationId="{A09174D7-D630-4309-8583-470DF23BFD75}"/>
          </ac:spMkLst>
        </pc:spChg>
        <pc:spChg chg="add mod">
          <ac:chgData name="Rebecca Manchester" userId="ca601cdedb9cf90c" providerId="LiveId" clId="{B4399B61-C23F-4AB8-95D2-02054C737FCA}" dt="2021-08-06T18:01:12.097" v="3341" actId="33524"/>
          <ac:spMkLst>
            <pc:docMk/>
            <pc:sldMk cId="2709736930" sldId="279"/>
            <ac:spMk id="6" creationId="{47D6A1FC-9B78-4F50-858A-3966ED6F7CE1}"/>
          </ac:spMkLst>
        </pc:spChg>
        <pc:spChg chg="add">
          <ac:chgData name="Rebecca Manchester" userId="ca601cdedb9cf90c" providerId="LiveId" clId="{B4399B61-C23F-4AB8-95D2-02054C737FCA}" dt="2021-08-06T18:00:38.057" v="3272" actId="26606"/>
          <ac:spMkLst>
            <pc:docMk/>
            <pc:sldMk cId="2709736930" sldId="279"/>
            <ac:spMk id="10" creationId="{388DD50E-1D2D-48C6-A470-79FB7F337F8A}"/>
          </ac:spMkLst>
        </pc:spChg>
        <pc:spChg chg="add">
          <ac:chgData name="Rebecca Manchester" userId="ca601cdedb9cf90c" providerId="LiveId" clId="{B4399B61-C23F-4AB8-95D2-02054C737FCA}" dt="2021-08-06T18:00:38.057" v="3272" actId="26606"/>
          <ac:spMkLst>
            <pc:docMk/>
            <pc:sldMk cId="2709736930" sldId="279"/>
            <ac:spMk id="12" creationId="{85F279D6-ED25-4D3F-9479-8ABB21867D9B}"/>
          </ac:spMkLst>
        </pc:spChg>
        <pc:spChg chg="add">
          <ac:chgData name="Rebecca Manchester" userId="ca601cdedb9cf90c" providerId="LiveId" clId="{B4399B61-C23F-4AB8-95D2-02054C737FCA}" dt="2021-08-06T18:00:38.057" v="3272" actId="26606"/>
          <ac:spMkLst>
            <pc:docMk/>
            <pc:sldMk cId="2709736930" sldId="279"/>
            <ac:spMk id="14" creationId="{38D0B1B4-C487-47EF-B7D0-421066454CB6}"/>
          </ac:spMkLst>
        </pc:spChg>
        <pc:spChg chg="add">
          <ac:chgData name="Rebecca Manchester" userId="ca601cdedb9cf90c" providerId="LiveId" clId="{B4399B61-C23F-4AB8-95D2-02054C737FCA}" dt="2021-08-06T18:00:38.057" v="3272" actId="26606"/>
          <ac:spMkLst>
            <pc:docMk/>
            <pc:sldMk cId="2709736930" sldId="279"/>
            <ac:spMk id="16" creationId="{0214736A-03B2-4B91-B0AF-B21213F3B9DF}"/>
          </ac:spMkLst>
        </pc:spChg>
        <pc:picChg chg="add mod ord">
          <ac:chgData name="Rebecca Manchester" userId="ca601cdedb9cf90c" providerId="LiveId" clId="{B4399B61-C23F-4AB8-95D2-02054C737FCA}" dt="2021-08-06T18:00:38.057" v="3272" actId="26606"/>
          <ac:picMkLst>
            <pc:docMk/>
            <pc:sldMk cId="2709736930" sldId="279"/>
            <ac:picMk id="5" creationId="{926F7D2A-8B6F-4048-9BCC-755FF4AF85E2}"/>
          </ac:picMkLst>
        </pc:picChg>
      </pc:sldChg>
      <pc:sldChg chg="modSp new mod">
        <pc:chgData name="Rebecca Manchester" userId="ca601cdedb9cf90c" providerId="LiveId" clId="{B4399B61-C23F-4AB8-95D2-02054C737FCA}" dt="2021-08-06T18:06:27.202" v="4021" actId="20577"/>
        <pc:sldMkLst>
          <pc:docMk/>
          <pc:sldMk cId="3465742874" sldId="280"/>
        </pc:sldMkLst>
        <pc:spChg chg="mod">
          <ac:chgData name="Rebecca Manchester" userId="ca601cdedb9cf90c" providerId="LiveId" clId="{B4399B61-C23F-4AB8-95D2-02054C737FCA}" dt="2021-08-06T18:01:57.933" v="3349" actId="20577"/>
          <ac:spMkLst>
            <pc:docMk/>
            <pc:sldMk cId="3465742874" sldId="280"/>
            <ac:spMk id="2" creationId="{56FF6A86-DA9B-4EF6-81F9-020C751FD9D2}"/>
          </ac:spMkLst>
        </pc:spChg>
        <pc:spChg chg="mod">
          <ac:chgData name="Rebecca Manchester" userId="ca601cdedb9cf90c" providerId="LiveId" clId="{B4399B61-C23F-4AB8-95D2-02054C737FCA}" dt="2021-08-06T18:06:27.202" v="4021" actId="20577"/>
          <ac:spMkLst>
            <pc:docMk/>
            <pc:sldMk cId="3465742874" sldId="280"/>
            <ac:spMk id="3" creationId="{0B0C016E-3A4A-4EF2-B435-6C5F59EEC78E}"/>
          </ac:spMkLst>
        </pc:spChg>
      </pc:sldChg>
      <pc:sldChg chg="modSp new mod">
        <pc:chgData name="Rebecca Manchester" userId="ca601cdedb9cf90c" providerId="LiveId" clId="{B4399B61-C23F-4AB8-95D2-02054C737FCA}" dt="2021-08-06T18:07:43.194" v="4312" actId="20577"/>
        <pc:sldMkLst>
          <pc:docMk/>
          <pc:sldMk cId="2917389464" sldId="281"/>
        </pc:sldMkLst>
        <pc:spChg chg="mod">
          <ac:chgData name="Rebecca Manchester" userId="ca601cdedb9cf90c" providerId="LiveId" clId="{B4399B61-C23F-4AB8-95D2-02054C737FCA}" dt="2021-08-06T18:06:48.831" v="4039" actId="20577"/>
          <ac:spMkLst>
            <pc:docMk/>
            <pc:sldMk cId="2917389464" sldId="281"/>
            <ac:spMk id="2" creationId="{C62FE09B-C9ED-4919-924E-F329300DBA54}"/>
          </ac:spMkLst>
        </pc:spChg>
        <pc:spChg chg="mod">
          <ac:chgData name="Rebecca Manchester" userId="ca601cdedb9cf90c" providerId="LiveId" clId="{B4399B61-C23F-4AB8-95D2-02054C737FCA}" dt="2021-08-06T18:07:43.194" v="4312" actId="20577"/>
          <ac:spMkLst>
            <pc:docMk/>
            <pc:sldMk cId="2917389464" sldId="281"/>
            <ac:spMk id="3" creationId="{9FB79A1E-FB4B-4761-AAD1-BDB25BB9DCCE}"/>
          </ac:spMkLst>
        </pc:spChg>
      </pc:sldChg>
      <pc:sldChg chg="addSp delSp modSp new mod setBg setClrOvrMap">
        <pc:chgData name="Rebecca Manchester" userId="ca601cdedb9cf90c" providerId="LiveId" clId="{B4399B61-C23F-4AB8-95D2-02054C737FCA}" dt="2021-08-06T18:09:04.484" v="4383" actId="26606"/>
        <pc:sldMkLst>
          <pc:docMk/>
          <pc:sldMk cId="2980896139" sldId="282"/>
        </pc:sldMkLst>
        <pc:spChg chg="mod">
          <ac:chgData name="Rebecca Manchester" userId="ca601cdedb9cf90c" providerId="LiveId" clId="{B4399B61-C23F-4AB8-95D2-02054C737FCA}" dt="2021-08-06T18:09:04.484" v="4383" actId="26606"/>
          <ac:spMkLst>
            <pc:docMk/>
            <pc:sldMk cId="2980896139" sldId="282"/>
            <ac:spMk id="2" creationId="{046CA30A-7C50-4E0E-AD30-4AD805E18018}"/>
          </ac:spMkLst>
        </pc:spChg>
        <pc:spChg chg="del">
          <ac:chgData name="Rebecca Manchester" userId="ca601cdedb9cf90c" providerId="LiveId" clId="{B4399B61-C23F-4AB8-95D2-02054C737FCA}" dt="2021-08-06T18:09:04.484" v="4383" actId="26606"/>
          <ac:spMkLst>
            <pc:docMk/>
            <pc:sldMk cId="2980896139" sldId="282"/>
            <ac:spMk id="3" creationId="{A4E3DF38-A9B1-4777-8A44-E9F168AD79AC}"/>
          </ac:spMkLst>
        </pc:spChg>
        <pc:spChg chg="add">
          <ac:chgData name="Rebecca Manchester" userId="ca601cdedb9cf90c" providerId="LiveId" clId="{B4399B61-C23F-4AB8-95D2-02054C737FCA}" dt="2021-08-06T18:09:04.484" v="4383" actId="26606"/>
          <ac:spMkLst>
            <pc:docMk/>
            <pc:sldMk cId="2980896139" sldId="282"/>
            <ac:spMk id="13" creationId="{670D6F2B-93AF-47D6-9378-5E54BE0AC69F}"/>
          </ac:spMkLst>
        </pc:spChg>
        <pc:spChg chg="add">
          <ac:chgData name="Rebecca Manchester" userId="ca601cdedb9cf90c" providerId="LiveId" clId="{B4399B61-C23F-4AB8-95D2-02054C737FCA}" dt="2021-08-06T18:09:04.484" v="4383" actId="26606"/>
          <ac:spMkLst>
            <pc:docMk/>
            <pc:sldMk cId="2980896139" sldId="282"/>
            <ac:spMk id="15" creationId="{491A5E26-1F21-459D-8C03-ADB057B09066}"/>
          </ac:spMkLst>
        </pc:spChg>
        <pc:grpChg chg="add">
          <ac:chgData name="Rebecca Manchester" userId="ca601cdedb9cf90c" providerId="LiveId" clId="{B4399B61-C23F-4AB8-95D2-02054C737FCA}" dt="2021-08-06T18:09:04.484" v="4383" actId="26606"/>
          <ac:grpSpMkLst>
            <pc:docMk/>
            <pc:sldMk cId="2980896139" sldId="282"/>
            <ac:grpSpMk id="9" creationId="{6503EB0F-2257-4A3E-A73B-E1DE769B459F}"/>
          </ac:grpSpMkLst>
        </pc:grpChg>
        <pc:picChg chg="add">
          <ac:chgData name="Rebecca Manchester" userId="ca601cdedb9cf90c" providerId="LiveId" clId="{B4399B61-C23F-4AB8-95D2-02054C737FCA}" dt="2021-08-06T18:09:04.484" v="4383" actId="26606"/>
          <ac:picMkLst>
            <pc:docMk/>
            <pc:sldMk cId="2980896139" sldId="282"/>
            <ac:picMk id="5" creationId="{5BF88F76-9DBD-4EEB-BF45-724AECCCD7BC}"/>
          </ac:picMkLst>
        </pc:picChg>
      </pc:sldChg>
      <pc:sldChg chg="addSp delSp modSp new mod setBg">
        <pc:chgData name="Rebecca Manchester" userId="ca601cdedb9cf90c" providerId="LiveId" clId="{B4399B61-C23F-4AB8-95D2-02054C737FCA}" dt="2021-08-06T18:17:23.711" v="4391" actId="1076"/>
        <pc:sldMkLst>
          <pc:docMk/>
          <pc:sldMk cId="2042781013" sldId="283"/>
        </pc:sldMkLst>
        <pc:spChg chg="del">
          <ac:chgData name="Rebecca Manchester" userId="ca601cdedb9cf90c" providerId="LiveId" clId="{B4399B61-C23F-4AB8-95D2-02054C737FCA}" dt="2021-08-06T18:17:11.599" v="4388" actId="26606"/>
          <ac:spMkLst>
            <pc:docMk/>
            <pc:sldMk cId="2042781013" sldId="283"/>
            <ac:spMk id="2" creationId="{9722FEF7-6E08-4EC7-9779-0433162CFBF5}"/>
          </ac:spMkLst>
        </pc:spChg>
        <pc:spChg chg="del">
          <ac:chgData name="Rebecca Manchester" userId="ca601cdedb9cf90c" providerId="LiveId" clId="{B4399B61-C23F-4AB8-95D2-02054C737FCA}" dt="2021-08-06T18:17:07.967" v="4385" actId="931"/>
          <ac:spMkLst>
            <pc:docMk/>
            <pc:sldMk cId="2042781013" sldId="283"/>
            <ac:spMk id="3" creationId="{5164CCB8-2A2F-44B4-BCC9-919A9F1F3BE9}"/>
          </ac:spMkLst>
        </pc:spChg>
        <pc:spChg chg="add">
          <ac:chgData name="Rebecca Manchester" userId="ca601cdedb9cf90c" providerId="LiveId" clId="{B4399B61-C23F-4AB8-95D2-02054C737FCA}" dt="2021-08-06T18:17:11.599" v="4388" actId="26606"/>
          <ac:spMkLst>
            <pc:docMk/>
            <pc:sldMk cId="2042781013" sldId="283"/>
            <ac:spMk id="10" creationId="{388DD50E-1D2D-48C6-A470-79FB7F337F8A}"/>
          </ac:spMkLst>
        </pc:spChg>
        <pc:spChg chg="add">
          <ac:chgData name="Rebecca Manchester" userId="ca601cdedb9cf90c" providerId="LiveId" clId="{B4399B61-C23F-4AB8-95D2-02054C737FCA}" dt="2021-08-06T18:17:11.599" v="4388" actId="26606"/>
          <ac:spMkLst>
            <pc:docMk/>
            <pc:sldMk cId="2042781013" sldId="283"/>
            <ac:spMk id="12" creationId="{4F78DAAE-B0C3-49A3-8AB1-AD2FF0E3686F}"/>
          </ac:spMkLst>
        </pc:spChg>
        <pc:spChg chg="add">
          <ac:chgData name="Rebecca Manchester" userId="ca601cdedb9cf90c" providerId="LiveId" clId="{B4399B61-C23F-4AB8-95D2-02054C737FCA}" dt="2021-08-06T18:17:11.599" v="4388" actId="26606"/>
          <ac:spMkLst>
            <pc:docMk/>
            <pc:sldMk cId="2042781013" sldId="283"/>
            <ac:spMk id="14" creationId="{F6A8A81D-3338-4B0F-A26F-A3D259D27681}"/>
          </ac:spMkLst>
        </pc:spChg>
        <pc:spChg chg="add">
          <ac:chgData name="Rebecca Manchester" userId="ca601cdedb9cf90c" providerId="LiveId" clId="{B4399B61-C23F-4AB8-95D2-02054C737FCA}" dt="2021-08-06T18:17:11.599" v="4388" actId="26606"/>
          <ac:spMkLst>
            <pc:docMk/>
            <pc:sldMk cId="2042781013" sldId="283"/>
            <ac:spMk id="16" creationId="{40155665-7CE2-4939-AE5E-020DC1D20753}"/>
          </ac:spMkLst>
        </pc:spChg>
        <pc:picChg chg="add mod ord">
          <ac:chgData name="Rebecca Manchester" userId="ca601cdedb9cf90c" providerId="LiveId" clId="{B4399B61-C23F-4AB8-95D2-02054C737FCA}" dt="2021-08-06T18:17:23.711" v="4391" actId="1076"/>
          <ac:picMkLst>
            <pc:docMk/>
            <pc:sldMk cId="2042781013" sldId="283"/>
            <ac:picMk id="5" creationId="{4C20ED11-B3D7-449F-A1F9-36C7452BC739}"/>
          </ac:picMkLst>
        </pc:picChg>
      </pc:sldChg>
      <pc:sldChg chg="addSp delSp modSp new mod setBg setClrOvrMap">
        <pc:chgData name="Rebecca Manchester" userId="ca601cdedb9cf90c" providerId="LiveId" clId="{B4399B61-C23F-4AB8-95D2-02054C737FCA}" dt="2021-08-06T18:30:02.389" v="5100" actId="1076"/>
        <pc:sldMkLst>
          <pc:docMk/>
          <pc:sldMk cId="911942236" sldId="284"/>
        </pc:sldMkLst>
        <pc:spChg chg="del">
          <ac:chgData name="Rebecca Manchester" userId="ca601cdedb9cf90c" providerId="LiveId" clId="{B4399B61-C23F-4AB8-95D2-02054C737FCA}" dt="2021-08-06T18:17:48.643" v="4396" actId="26606"/>
          <ac:spMkLst>
            <pc:docMk/>
            <pc:sldMk cId="911942236" sldId="284"/>
            <ac:spMk id="2" creationId="{9FAE8FAF-0442-4D02-AFAA-87DD45308C52}"/>
          </ac:spMkLst>
        </pc:spChg>
        <pc:spChg chg="del">
          <ac:chgData name="Rebecca Manchester" userId="ca601cdedb9cf90c" providerId="LiveId" clId="{B4399B61-C23F-4AB8-95D2-02054C737FCA}" dt="2021-08-06T18:17:46.387" v="4393" actId="931"/>
          <ac:spMkLst>
            <pc:docMk/>
            <pc:sldMk cId="911942236" sldId="284"/>
            <ac:spMk id="3" creationId="{B5F4FFD0-E581-4F2E-B530-A657E1F340E7}"/>
          </ac:spMkLst>
        </pc:spChg>
        <pc:spChg chg="add del mod">
          <ac:chgData name="Rebecca Manchester" userId="ca601cdedb9cf90c" providerId="LiveId" clId="{B4399B61-C23F-4AB8-95D2-02054C737FCA}" dt="2021-08-06T18:29:52.211" v="5097" actId="931"/>
          <ac:spMkLst>
            <pc:docMk/>
            <pc:sldMk cId="911942236" sldId="284"/>
            <ac:spMk id="7" creationId="{801B402A-CAD5-40E0-A54D-D36E0DCA046D}"/>
          </ac:spMkLst>
        </pc:spChg>
        <pc:spChg chg="add del">
          <ac:chgData name="Rebecca Manchester" userId="ca601cdedb9cf90c" providerId="LiveId" clId="{B4399B61-C23F-4AB8-95D2-02054C737FCA}" dt="2021-08-06T18:29:56.738" v="5098" actId="26606"/>
          <ac:spMkLst>
            <pc:docMk/>
            <pc:sldMk cId="911942236" sldId="284"/>
            <ac:spMk id="10" creationId="{71616407-3E4D-4469-BDAF-3837EBF9FDA8}"/>
          </ac:spMkLst>
        </pc:spChg>
        <pc:spChg chg="add">
          <ac:chgData name="Rebecca Manchester" userId="ca601cdedb9cf90c" providerId="LiveId" clId="{B4399B61-C23F-4AB8-95D2-02054C737FCA}" dt="2021-08-06T18:29:56.738" v="5098" actId="26606"/>
          <ac:spMkLst>
            <pc:docMk/>
            <pc:sldMk cId="911942236" sldId="284"/>
            <ac:spMk id="19" creationId="{B8144315-1C5A-4185-A952-25D98D303D46}"/>
          </ac:spMkLst>
        </pc:spChg>
        <pc:spChg chg="add">
          <ac:chgData name="Rebecca Manchester" userId="ca601cdedb9cf90c" providerId="LiveId" clId="{B4399B61-C23F-4AB8-95D2-02054C737FCA}" dt="2021-08-06T18:29:56.738" v="5098" actId="26606"/>
          <ac:spMkLst>
            <pc:docMk/>
            <pc:sldMk cId="911942236" sldId="284"/>
            <ac:spMk id="21" creationId="{11CAC6F2-0806-417B-BF5D-5AEF6195FA49}"/>
          </ac:spMkLst>
        </pc:spChg>
        <pc:spChg chg="add">
          <ac:chgData name="Rebecca Manchester" userId="ca601cdedb9cf90c" providerId="LiveId" clId="{B4399B61-C23F-4AB8-95D2-02054C737FCA}" dt="2021-08-06T18:29:56.738" v="5098" actId="26606"/>
          <ac:spMkLst>
            <pc:docMk/>
            <pc:sldMk cId="911942236" sldId="284"/>
            <ac:spMk id="23" creationId="{D4723B02-0AAB-4F6E-BA41-8ED99D559D93}"/>
          </ac:spMkLst>
        </pc:spChg>
        <pc:grpChg chg="add">
          <ac:chgData name="Rebecca Manchester" userId="ca601cdedb9cf90c" providerId="LiveId" clId="{B4399B61-C23F-4AB8-95D2-02054C737FCA}" dt="2021-08-06T18:29:56.738" v="5098" actId="26606"/>
          <ac:grpSpMkLst>
            <pc:docMk/>
            <pc:sldMk cId="911942236" sldId="284"/>
            <ac:grpSpMk id="15" creationId="{4091D54B-59AB-4A5E-8E9E-0421BD66D4FB}"/>
          </ac:grpSpMkLst>
        </pc:grpChg>
        <pc:picChg chg="add del mod ord">
          <ac:chgData name="Rebecca Manchester" userId="ca601cdedb9cf90c" providerId="LiveId" clId="{B4399B61-C23F-4AB8-95D2-02054C737FCA}" dt="2021-08-06T18:29:39.263" v="5096" actId="478"/>
          <ac:picMkLst>
            <pc:docMk/>
            <pc:sldMk cId="911942236" sldId="284"/>
            <ac:picMk id="5" creationId="{1EC91732-2F4E-4725-832A-A8D65175242E}"/>
          </ac:picMkLst>
        </pc:picChg>
        <pc:picChg chg="add mod ord">
          <ac:chgData name="Rebecca Manchester" userId="ca601cdedb9cf90c" providerId="LiveId" clId="{B4399B61-C23F-4AB8-95D2-02054C737FCA}" dt="2021-08-06T18:30:02.389" v="5100" actId="1076"/>
          <ac:picMkLst>
            <pc:docMk/>
            <pc:sldMk cId="911942236" sldId="284"/>
            <ac:picMk id="9" creationId="{9AD08A02-4A4D-46FA-A3A6-0F26F40FB500}"/>
          </ac:picMkLst>
        </pc:picChg>
      </pc:sldChg>
      <pc:sldChg chg="addSp delSp modSp new mod setBg">
        <pc:chgData name="Rebecca Manchester" userId="ca601cdedb9cf90c" providerId="LiveId" clId="{B4399B61-C23F-4AB8-95D2-02054C737FCA}" dt="2021-08-06T18:18:05.794" v="4401" actId="26606"/>
        <pc:sldMkLst>
          <pc:docMk/>
          <pc:sldMk cId="4056294832" sldId="285"/>
        </pc:sldMkLst>
        <pc:spChg chg="del">
          <ac:chgData name="Rebecca Manchester" userId="ca601cdedb9cf90c" providerId="LiveId" clId="{B4399B61-C23F-4AB8-95D2-02054C737FCA}" dt="2021-08-06T18:18:05.794" v="4401" actId="26606"/>
          <ac:spMkLst>
            <pc:docMk/>
            <pc:sldMk cId="4056294832" sldId="285"/>
            <ac:spMk id="2" creationId="{2DA58EB5-D16F-4811-ADA7-48A93B2156FC}"/>
          </ac:spMkLst>
        </pc:spChg>
        <pc:spChg chg="del">
          <ac:chgData name="Rebecca Manchester" userId="ca601cdedb9cf90c" providerId="LiveId" clId="{B4399B61-C23F-4AB8-95D2-02054C737FCA}" dt="2021-08-06T18:18:02.071" v="4398" actId="931"/>
          <ac:spMkLst>
            <pc:docMk/>
            <pc:sldMk cId="4056294832" sldId="285"/>
            <ac:spMk id="3" creationId="{A44CA7C2-FEC1-414B-97A9-BB7D09487F25}"/>
          </ac:spMkLst>
        </pc:spChg>
        <pc:spChg chg="add">
          <ac:chgData name="Rebecca Manchester" userId="ca601cdedb9cf90c" providerId="LiveId" clId="{B4399B61-C23F-4AB8-95D2-02054C737FCA}" dt="2021-08-06T18:18:05.794" v="4401" actId="26606"/>
          <ac:spMkLst>
            <pc:docMk/>
            <pc:sldMk cId="4056294832" sldId="285"/>
            <ac:spMk id="10" creationId="{71616407-3E4D-4469-BDAF-3837EBF9FDA8}"/>
          </ac:spMkLst>
        </pc:spChg>
        <pc:picChg chg="add mod ord">
          <ac:chgData name="Rebecca Manchester" userId="ca601cdedb9cf90c" providerId="LiveId" clId="{B4399B61-C23F-4AB8-95D2-02054C737FCA}" dt="2021-08-06T18:18:05.794" v="4401" actId="26606"/>
          <ac:picMkLst>
            <pc:docMk/>
            <pc:sldMk cId="4056294832" sldId="285"/>
            <ac:picMk id="5" creationId="{41A83F50-F03D-4A8D-BC69-0FE820F2B108}"/>
          </ac:picMkLst>
        </pc:picChg>
      </pc:sldChg>
      <pc:sldChg chg="addSp delSp modSp new mod setBg setClrOvrMap">
        <pc:chgData name="Rebecca Manchester" userId="ca601cdedb9cf90c" providerId="LiveId" clId="{B4399B61-C23F-4AB8-95D2-02054C737FCA}" dt="2021-08-06T18:19:51.186" v="4688" actId="20577"/>
        <pc:sldMkLst>
          <pc:docMk/>
          <pc:sldMk cId="975104780" sldId="286"/>
        </pc:sldMkLst>
        <pc:spChg chg="add del">
          <ac:chgData name="Rebecca Manchester" userId="ca601cdedb9cf90c" providerId="LiveId" clId="{B4399B61-C23F-4AB8-95D2-02054C737FCA}" dt="2021-08-06T18:18:36.631" v="4414" actId="26606"/>
          <ac:spMkLst>
            <pc:docMk/>
            <pc:sldMk cId="975104780" sldId="286"/>
            <ac:spMk id="2" creationId="{B27EE0A6-2DA0-4CD4-94B2-5A50B526DC29}"/>
          </ac:spMkLst>
        </pc:spChg>
        <pc:spChg chg="del">
          <ac:chgData name="Rebecca Manchester" userId="ca601cdedb9cf90c" providerId="LiveId" clId="{B4399B61-C23F-4AB8-95D2-02054C737FCA}" dt="2021-08-06T18:18:16.906" v="4403" actId="931"/>
          <ac:spMkLst>
            <pc:docMk/>
            <pc:sldMk cId="975104780" sldId="286"/>
            <ac:spMk id="3" creationId="{F27FAFD7-1328-41BD-A527-4210A711A878}"/>
          </ac:spMkLst>
        </pc:spChg>
        <pc:spChg chg="add del">
          <ac:chgData name="Rebecca Manchester" userId="ca601cdedb9cf90c" providerId="LiveId" clId="{B4399B61-C23F-4AB8-95D2-02054C737FCA}" dt="2021-08-06T18:18:34.416" v="4411" actId="26606"/>
          <ac:spMkLst>
            <pc:docMk/>
            <pc:sldMk cId="975104780" sldId="286"/>
            <ac:spMk id="9" creationId="{7C6DFA5C-D80F-4D18-8413-09CD703FD051}"/>
          </ac:spMkLst>
        </pc:spChg>
        <pc:spChg chg="add del">
          <ac:chgData name="Rebecca Manchester" userId="ca601cdedb9cf90c" providerId="LiveId" clId="{B4399B61-C23F-4AB8-95D2-02054C737FCA}" dt="2021-08-06T18:18:21.997" v="4407" actId="26606"/>
          <ac:spMkLst>
            <pc:docMk/>
            <pc:sldMk cId="975104780" sldId="286"/>
            <ac:spMk id="10" creationId="{71616407-3E4D-4469-BDAF-3837EBF9FDA8}"/>
          </ac:spMkLst>
        </pc:spChg>
        <pc:spChg chg="add del">
          <ac:chgData name="Rebecca Manchester" userId="ca601cdedb9cf90c" providerId="LiveId" clId="{B4399B61-C23F-4AB8-95D2-02054C737FCA}" dt="2021-08-06T18:18:25.680" v="4409" actId="26606"/>
          <ac:spMkLst>
            <pc:docMk/>
            <pc:sldMk cId="975104780" sldId="286"/>
            <ac:spMk id="12" creationId="{85F279D6-ED25-4D3F-9479-8ABB21867D9B}"/>
          </ac:spMkLst>
        </pc:spChg>
        <pc:spChg chg="add del">
          <ac:chgData name="Rebecca Manchester" userId="ca601cdedb9cf90c" providerId="LiveId" clId="{B4399B61-C23F-4AB8-95D2-02054C737FCA}" dt="2021-08-06T18:18:25.680" v="4409" actId="26606"/>
          <ac:spMkLst>
            <pc:docMk/>
            <pc:sldMk cId="975104780" sldId="286"/>
            <ac:spMk id="13" creationId="{388DD50E-1D2D-48C6-A470-79FB7F337F8A}"/>
          </ac:spMkLst>
        </pc:spChg>
        <pc:spChg chg="add del">
          <ac:chgData name="Rebecca Manchester" userId="ca601cdedb9cf90c" providerId="LiveId" clId="{B4399B61-C23F-4AB8-95D2-02054C737FCA}" dt="2021-08-06T18:18:25.680" v="4409" actId="26606"/>
          <ac:spMkLst>
            <pc:docMk/>
            <pc:sldMk cId="975104780" sldId="286"/>
            <ac:spMk id="14" creationId="{38D0B1B4-C487-47EF-B7D0-421066454CB6}"/>
          </ac:spMkLst>
        </pc:spChg>
        <pc:spChg chg="add del">
          <ac:chgData name="Rebecca Manchester" userId="ca601cdedb9cf90c" providerId="LiveId" clId="{B4399B61-C23F-4AB8-95D2-02054C737FCA}" dt="2021-08-06T18:18:25.680" v="4409" actId="26606"/>
          <ac:spMkLst>
            <pc:docMk/>
            <pc:sldMk cId="975104780" sldId="286"/>
            <ac:spMk id="16" creationId="{0214736A-03B2-4B91-B0AF-B21213F3B9DF}"/>
          </ac:spMkLst>
        </pc:spChg>
        <pc:spChg chg="add del">
          <ac:chgData name="Rebecca Manchester" userId="ca601cdedb9cf90c" providerId="LiveId" clId="{B4399B61-C23F-4AB8-95D2-02054C737FCA}" dt="2021-08-06T18:18:34.416" v="4411" actId="26606"/>
          <ac:spMkLst>
            <pc:docMk/>
            <pc:sldMk cId="975104780" sldId="286"/>
            <ac:spMk id="18" creationId="{9F33B405-D785-4738-B1C0-6A0AA5E98286}"/>
          </ac:spMkLst>
        </pc:spChg>
        <pc:spChg chg="add del">
          <ac:chgData name="Rebecca Manchester" userId="ca601cdedb9cf90c" providerId="LiveId" clId="{B4399B61-C23F-4AB8-95D2-02054C737FCA}" dt="2021-08-06T18:18:34.416" v="4411" actId="26606"/>
          <ac:spMkLst>
            <pc:docMk/>
            <pc:sldMk cId="975104780" sldId="286"/>
            <ac:spMk id="19" creationId="{643780CE-2BE5-46F6-97B2-60DF30217ED3}"/>
          </ac:spMkLst>
        </pc:spChg>
        <pc:spChg chg="add del">
          <ac:chgData name="Rebecca Manchester" userId="ca601cdedb9cf90c" providerId="LiveId" clId="{B4399B61-C23F-4AB8-95D2-02054C737FCA}" dt="2021-08-06T18:18:34.416" v="4411" actId="26606"/>
          <ac:spMkLst>
            <pc:docMk/>
            <pc:sldMk cId="975104780" sldId="286"/>
            <ac:spMk id="20" creationId="{4233DC0E-DE6C-4FB6-A529-51B162641AB8}"/>
          </ac:spMkLst>
        </pc:spChg>
        <pc:spChg chg="add del">
          <ac:chgData name="Rebecca Manchester" userId="ca601cdedb9cf90c" providerId="LiveId" clId="{B4399B61-C23F-4AB8-95D2-02054C737FCA}" dt="2021-08-06T18:18:34.416" v="4411" actId="26606"/>
          <ac:spMkLst>
            <pc:docMk/>
            <pc:sldMk cId="975104780" sldId="286"/>
            <ac:spMk id="21" creationId="{61A87A49-68E6-459E-A5A6-46229FF42125}"/>
          </ac:spMkLst>
        </pc:spChg>
        <pc:spChg chg="add del">
          <ac:chgData name="Rebecca Manchester" userId="ca601cdedb9cf90c" providerId="LiveId" clId="{B4399B61-C23F-4AB8-95D2-02054C737FCA}" dt="2021-08-06T18:18:34.416" v="4411" actId="26606"/>
          <ac:spMkLst>
            <pc:docMk/>
            <pc:sldMk cId="975104780" sldId="286"/>
            <ac:spMk id="22" creationId="{3870477F-E451-4BC3-863F-0E2FC572884B}"/>
          </ac:spMkLst>
        </pc:spChg>
        <pc:spChg chg="add del">
          <ac:chgData name="Rebecca Manchester" userId="ca601cdedb9cf90c" providerId="LiveId" clId="{B4399B61-C23F-4AB8-95D2-02054C737FCA}" dt="2021-08-06T18:18:34.416" v="4411" actId="26606"/>
          <ac:spMkLst>
            <pc:docMk/>
            <pc:sldMk cId="975104780" sldId="286"/>
            <ac:spMk id="23" creationId="{F6ACD5FC-CAFE-48EB-B765-60EED2E052F0}"/>
          </ac:spMkLst>
        </pc:spChg>
        <pc:spChg chg="add del">
          <ac:chgData name="Rebecca Manchester" userId="ca601cdedb9cf90c" providerId="LiveId" clId="{B4399B61-C23F-4AB8-95D2-02054C737FCA}" dt="2021-08-06T18:18:34.416" v="4411" actId="26606"/>
          <ac:spMkLst>
            <pc:docMk/>
            <pc:sldMk cId="975104780" sldId="286"/>
            <ac:spMk id="24" creationId="{B4A81DE1-E2BC-4A31-99EE-71350421B0EA}"/>
          </ac:spMkLst>
        </pc:spChg>
        <pc:spChg chg="add del">
          <ac:chgData name="Rebecca Manchester" userId="ca601cdedb9cf90c" providerId="LiveId" clId="{B4399B61-C23F-4AB8-95D2-02054C737FCA}" dt="2021-08-06T18:18:34.416" v="4411" actId="26606"/>
          <ac:spMkLst>
            <pc:docMk/>
            <pc:sldMk cId="975104780" sldId="286"/>
            <ac:spMk id="25" creationId="{B27EE0A6-2DA0-4CD4-94B2-5A50B526DC29}"/>
          </ac:spMkLst>
        </pc:spChg>
        <pc:spChg chg="add del">
          <ac:chgData name="Rebecca Manchester" userId="ca601cdedb9cf90c" providerId="LiveId" clId="{B4399B61-C23F-4AB8-95D2-02054C737FCA}" dt="2021-08-06T18:18:36.615" v="4413" actId="26606"/>
          <ac:spMkLst>
            <pc:docMk/>
            <pc:sldMk cId="975104780" sldId="286"/>
            <ac:spMk id="27" creationId="{510C9632-BB6F-48EE-AB65-501878BA5DB6}"/>
          </ac:spMkLst>
        </pc:spChg>
        <pc:spChg chg="add del">
          <ac:chgData name="Rebecca Manchester" userId="ca601cdedb9cf90c" providerId="LiveId" clId="{B4399B61-C23F-4AB8-95D2-02054C737FCA}" dt="2021-08-06T18:18:36.615" v="4413" actId="26606"/>
          <ac:spMkLst>
            <pc:docMk/>
            <pc:sldMk cId="975104780" sldId="286"/>
            <ac:spMk id="28" creationId="{4EC8AAB6-953B-4D29-9967-3C44D06BB4E8}"/>
          </ac:spMkLst>
        </pc:spChg>
        <pc:spChg chg="add del">
          <ac:chgData name="Rebecca Manchester" userId="ca601cdedb9cf90c" providerId="LiveId" clId="{B4399B61-C23F-4AB8-95D2-02054C737FCA}" dt="2021-08-06T18:18:36.615" v="4413" actId="26606"/>
          <ac:spMkLst>
            <pc:docMk/>
            <pc:sldMk cId="975104780" sldId="286"/>
            <ac:spMk id="29" creationId="{C89ED458-2326-40DC-9C7B-1A717B6551AD}"/>
          </ac:spMkLst>
        </pc:spChg>
        <pc:spChg chg="add del">
          <ac:chgData name="Rebecca Manchester" userId="ca601cdedb9cf90c" providerId="LiveId" clId="{B4399B61-C23F-4AB8-95D2-02054C737FCA}" dt="2021-08-06T18:18:36.615" v="4413" actId="26606"/>
          <ac:spMkLst>
            <pc:docMk/>
            <pc:sldMk cId="975104780" sldId="286"/>
            <ac:spMk id="30" creationId="{B27EE0A6-2DA0-4CD4-94B2-5A50B526DC29}"/>
          </ac:spMkLst>
        </pc:spChg>
        <pc:spChg chg="add del">
          <ac:chgData name="Rebecca Manchester" userId="ca601cdedb9cf90c" providerId="LiveId" clId="{B4399B61-C23F-4AB8-95D2-02054C737FCA}" dt="2021-08-06T18:18:36.615" v="4413" actId="26606"/>
          <ac:spMkLst>
            <pc:docMk/>
            <pc:sldMk cId="975104780" sldId="286"/>
            <ac:spMk id="31" creationId="{6F9D1DE6-E368-4F07-85F9-D5B767477DDF}"/>
          </ac:spMkLst>
        </pc:spChg>
        <pc:spChg chg="add del">
          <ac:chgData name="Rebecca Manchester" userId="ca601cdedb9cf90c" providerId="LiveId" clId="{B4399B61-C23F-4AB8-95D2-02054C737FCA}" dt="2021-08-06T18:18:36.615" v="4413" actId="26606"/>
          <ac:spMkLst>
            <pc:docMk/>
            <pc:sldMk cId="975104780" sldId="286"/>
            <ac:spMk id="32" creationId="{F63B1F66-4ACE-4A01-8ADF-F175A9C358B2}"/>
          </ac:spMkLst>
        </pc:spChg>
        <pc:spChg chg="add del">
          <ac:chgData name="Rebecca Manchester" userId="ca601cdedb9cf90c" providerId="LiveId" clId="{B4399B61-C23F-4AB8-95D2-02054C737FCA}" dt="2021-08-06T18:18:36.615" v="4413" actId="26606"/>
          <ac:spMkLst>
            <pc:docMk/>
            <pc:sldMk cId="975104780" sldId="286"/>
            <ac:spMk id="33" creationId="{CF8448ED-9332-4A9B-8CAB-B1985E596E20}"/>
          </ac:spMkLst>
        </pc:spChg>
        <pc:spChg chg="add del">
          <ac:chgData name="Rebecca Manchester" userId="ca601cdedb9cf90c" providerId="LiveId" clId="{B4399B61-C23F-4AB8-95D2-02054C737FCA}" dt="2021-08-06T18:18:36.615" v="4413" actId="26606"/>
          <ac:spMkLst>
            <pc:docMk/>
            <pc:sldMk cId="975104780" sldId="286"/>
            <ac:spMk id="34" creationId="{19D8970B-97DA-43C7-99B9-4F0D20B8D5C2}"/>
          </ac:spMkLst>
        </pc:spChg>
        <pc:spChg chg="add del">
          <ac:chgData name="Rebecca Manchester" userId="ca601cdedb9cf90c" providerId="LiveId" clId="{B4399B61-C23F-4AB8-95D2-02054C737FCA}" dt="2021-08-06T18:18:36.615" v="4413" actId="26606"/>
          <ac:spMkLst>
            <pc:docMk/>
            <pc:sldMk cId="975104780" sldId="286"/>
            <ac:spMk id="35" creationId="{ED3A2261-1C75-40FF-8CD6-18C5900C1C8D}"/>
          </ac:spMkLst>
        </pc:spChg>
        <pc:spChg chg="add">
          <ac:chgData name="Rebecca Manchester" userId="ca601cdedb9cf90c" providerId="LiveId" clId="{B4399B61-C23F-4AB8-95D2-02054C737FCA}" dt="2021-08-06T18:18:36.631" v="4414" actId="26606"/>
          <ac:spMkLst>
            <pc:docMk/>
            <pc:sldMk cId="975104780" sldId="286"/>
            <ac:spMk id="37" creationId="{643780CE-2BE5-46F6-97B2-60DF30217ED3}"/>
          </ac:spMkLst>
        </pc:spChg>
        <pc:spChg chg="add">
          <ac:chgData name="Rebecca Manchester" userId="ca601cdedb9cf90c" providerId="LiveId" clId="{B4399B61-C23F-4AB8-95D2-02054C737FCA}" dt="2021-08-06T18:18:36.631" v="4414" actId="26606"/>
          <ac:spMkLst>
            <pc:docMk/>
            <pc:sldMk cId="975104780" sldId="286"/>
            <ac:spMk id="38" creationId="{61A87A49-68E6-459E-A5A6-46229FF42125}"/>
          </ac:spMkLst>
        </pc:spChg>
        <pc:spChg chg="add">
          <ac:chgData name="Rebecca Manchester" userId="ca601cdedb9cf90c" providerId="LiveId" clId="{B4399B61-C23F-4AB8-95D2-02054C737FCA}" dt="2021-08-06T18:18:36.631" v="4414" actId="26606"/>
          <ac:spMkLst>
            <pc:docMk/>
            <pc:sldMk cId="975104780" sldId="286"/>
            <ac:spMk id="39" creationId="{F6ACD5FC-CAFE-48EB-B765-60EED2E052F0}"/>
          </ac:spMkLst>
        </pc:spChg>
        <pc:spChg chg="add mod">
          <ac:chgData name="Rebecca Manchester" userId="ca601cdedb9cf90c" providerId="LiveId" clId="{B4399B61-C23F-4AB8-95D2-02054C737FCA}" dt="2021-08-06T18:18:50.312" v="4463" actId="20577"/>
          <ac:spMkLst>
            <pc:docMk/>
            <pc:sldMk cId="975104780" sldId="286"/>
            <ac:spMk id="40" creationId="{B27EE0A6-2DA0-4CD4-94B2-5A50B526DC29}"/>
          </ac:spMkLst>
        </pc:spChg>
        <pc:spChg chg="add">
          <ac:chgData name="Rebecca Manchester" userId="ca601cdedb9cf90c" providerId="LiveId" clId="{B4399B61-C23F-4AB8-95D2-02054C737FCA}" dt="2021-08-06T18:18:36.631" v="4414" actId="26606"/>
          <ac:spMkLst>
            <pc:docMk/>
            <pc:sldMk cId="975104780" sldId="286"/>
            <ac:spMk id="41" creationId="{9F33B405-D785-4738-B1C0-6A0AA5E98286}"/>
          </ac:spMkLst>
        </pc:spChg>
        <pc:spChg chg="add">
          <ac:chgData name="Rebecca Manchester" userId="ca601cdedb9cf90c" providerId="LiveId" clId="{B4399B61-C23F-4AB8-95D2-02054C737FCA}" dt="2021-08-06T18:18:36.631" v="4414" actId="26606"/>
          <ac:spMkLst>
            <pc:docMk/>
            <pc:sldMk cId="975104780" sldId="286"/>
            <ac:spMk id="42" creationId="{4233DC0E-DE6C-4FB6-A529-51B162641AB8}"/>
          </ac:spMkLst>
        </pc:spChg>
        <pc:spChg chg="add">
          <ac:chgData name="Rebecca Manchester" userId="ca601cdedb9cf90c" providerId="LiveId" clId="{B4399B61-C23F-4AB8-95D2-02054C737FCA}" dt="2021-08-06T18:18:36.631" v="4414" actId="26606"/>
          <ac:spMkLst>
            <pc:docMk/>
            <pc:sldMk cId="975104780" sldId="286"/>
            <ac:spMk id="43" creationId="{3870477F-E451-4BC3-863F-0E2FC572884B}"/>
          </ac:spMkLst>
        </pc:spChg>
        <pc:spChg chg="add mod">
          <ac:chgData name="Rebecca Manchester" userId="ca601cdedb9cf90c" providerId="LiveId" clId="{B4399B61-C23F-4AB8-95D2-02054C737FCA}" dt="2021-08-06T18:19:51.186" v="4688" actId="20577"/>
          <ac:spMkLst>
            <pc:docMk/>
            <pc:sldMk cId="975104780" sldId="286"/>
            <ac:spMk id="44" creationId="{7C6DFA5C-D80F-4D18-8413-09CD703FD051}"/>
          </ac:spMkLst>
        </pc:spChg>
        <pc:spChg chg="add">
          <ac:chgData name="Rebecca Manchester" userId="ca601cdedb9cf90c" providerId="LiveId" clId="{B4399B61-C23F-4AB8-95D2-02054C737FCA}" dt="2021-08-06T18:18:36.631" v="4414" actId="26606"/>
          <ac:spMkLst>
            <pc:docMk/>
            <pc:sldMk cId="975104780" sldId="286"/>
            <ac:spMk id="45" creationId="{B4A81DE1-E2BC-4A31-99EE-71350421B0EA}"/>
          </ac:spMkLst>
        </pc:spChg>
        <pc:picChg chg="add mod ord">
          <ac:chgData name="Rebecca Manchester" userId="ca601cdedb9cf90c" providerId="LiveId" clId="{B4399B61-C23F-4AB8-95D2-02054C737FCA}" dt="2021-08-06T18:18:36.631" v="4414" actId="26606"/>
          <ac:picMkLst>
            <pc:docMk/>
            <pc:sldMk cId="975104780" sldId="286"/>
            <ac:picMk id="5" creationId="{BD5B32C7-AEA6-47F6-9C1A-379DCC396FE3}"/>
          </ac:picMkLst>
        </pc:picChg>
      </pc:sldChg>
      <pc:sldChg chg="addSp delSp modSp new mod setBg addAnim delAnim setClrOvrMap">
        <pc:chgData name="Rebecca Manchester" userId="ca601cdedb9cf90c" providerId="LiveId" clId="{B4399B61-C23F-4AB8-95D2-02054C737FCA}" dt="2021-08-06T18:21:17.341" v="4735"/>
        <pc:sldMkLst>
          <pc:docMk/>
          <pc:sldMk cId="1437226078" sldId="287"/>
        </pc:sldMkLst>
        <pc:spChg chg="mod">
          <ac:chgData name="Rebecca Manchester" userId="ca601cdedb9cf90c" providerId="LiveId" clId="{B4399B61-C23F-4AB8-95D2-02054C737FCA}" dt="2021-08-06T18:21:17.293" v="4733" actId="26606"/>
          <ac:spMkLst>
            <pc:docMk/>
            <pc:sldMk cId="1437226078" sldId="287"/>
            <ac:spMk id="2" creationId="{120D1980-5971-43B6-BE64-02E966D666D1}"/>
          </ac:spMkLst>
        </pc:spChg>
        <pc:spChg chg="del">
          <ac:chgData name="Rebecca Manchester" userId="ca601cdedb9cf90c" providerId="LiveId" clId="{B4399B61-C23F-4AB8-95D2-02054C737FCA}" dt="2021-08-06T18:20:59.137" v="4727" actId="26606"/>
          <ac:spMkLst>
            <pc:docMk/>
            <pc:sldMk cId="1437226078" sldId="287"/>
            <ac:spMk id="3" creationId="{F706BDD1-5BE6-4447-A53A-3A28DC0D3846}"/>
          </ac:spMkLst>
        </pc:spChg>
        <pc:spChg chg="add del">
          <ac:chgData name="Rebecca Manchester" userId="ca601cdedb9cf90c" providerId="LiveId" clId="{B4399B61-C23F-4AB8-95D2-02054C737FCA}" dt="2021-08-06T18:21:17.340" v="4734" actId="26606"/>
          <ac:spMkLst>
            <pc:docMk/>
            <pc:sldMk cId="1437226078" sldId="287"/>
            <ac:spMk id="13" creationId="{670D6F2B-93AF-47D6-9378-5E54BE0AC69F}"/>
          </ac:spMkLst>
        </pc:spChg>
        <pc:spChg chg="add del">
          <ac:chgData name="Rebecca Manchester" userId="ca601cdedb9cf90c" providerId="LiveId" clId="{B4399B61-C23F-4AB8-95D2-02054C737FCA}" dt="2021-08-06T18:21:17.340" v="4734" actId="26606"/>
          <ac:spMkLst>
            <pc:docMk/>
            <pc:sldMk cId="1437226078" sldId="287"/>
            <ac:spMk id="15" creationId="{491A5E26-1F21-459D-8C03-ADB057B09066}"/>
          </ac:spMkLst>
        </pc:spChg>
        <pc:spChg chg="add del">
          <ac:chgData name="Rebecca Manchester" userId="ca601cdedb9cf90c" providerId="LiveId" clId="{B4399B61-C23F-4AB8-95D2-02054C737FCA}" dt="2021-08-06T18:21:13.711" v="4731" actId="26606"/>
          <ac:spMkLst>
            <pc:docMk/>
            <pc:sldMk cId="1437226078" sldId="287"/>
            <ac:spMk id="24" creationId="{670D6F2B-93AF-47D6-9378-5E54BE0AC69F}"/>
          </ac:spMkLst>
        </pc:spChg>
        <pc:spChg chg="add del">
          <ac:chgData name="Rebecca Manchester" userId="ca601cdedb9cf90c" providerId="LiveId" clId="{B4399B61-C23F-4AB8-95D2-02054C737FCA}" dt="2021-08-06T18:21:13.711" v="4731" actId="26606"/>
          <ac:spMkLst>
            <pc:docMk/>
            <pc:sldMk cId="1437226078" sldId="287"/>
            <ac:spMk id="26" creationId="{2D529E20-662F-4915-ACD7-970C026FDB7F}"/>
          </ac:spMkLst>
        </pc:spChg>
        <pc:spChg chg="add del">
          <ac:chgData name="Rebecca Manchester" userId="ca601cdedb9cf90c" providerId="LiveId" clId="{B4399B61-C23F-4AB8-95D2-02054C737FCA}" dt="2021-08-06T18:21:13.711" v="4731" actId="26606"/>
          <ac:spMkLst>
            <pc:docMk/>
            <pc:sldMk cId="1437226078" sldId="287"/>
            <ac:spMk id="28" creationId="{1AD5EB79-7F9A-4BBC-92A5-188382CBA1B6}"/>
          </ac:spMkLst>
        </pc:spChg>
        <pc:spChg chg="add del">
          <ac:chgData name="Rebecca Manchester" userId="ca601cdedb9cf90c" providerId="LiveId" clId="{B4399B61-C23F-4AB8-95D2-02054C737FCA}" dt="2021-08-06T18:21:13.711" v="4731" actId="26606"/>
          <ac:spMkLst>
            <pc:docMk/>
            <pc:sldMk cId="1437226078" sldId="287"/>
            <ac:spMk id="30" creationId="{B9B8A17F-DC3A-4D9A-AA53-9BFB894CD7BA}"/>
          </ac:spMkLst>
        </pc:spChg>
        <pc:spChg chg="add del">
          <ac:chgData name="Rebecca Manchester" userId="ca601cdedb9cf90c" providerId="LiveId" clId="{B4399B61-C23F-4AB8-95D2-02054C737FCA}" dt="2021-08-06T18:21:17.293" v="4733" actId="26606"/>
          <ac:spMkLst>
            <pc:docMk/>
            <pc:sldMk cId="1437226078" sldId="287"/>
            <ac:spMk id="33" creationId="{670D6F2B-93AF-47D6-9378-5E54BE0AC69F}"/>
          </ac:spMkLst>
        </pc:spChg>
        <pc:spChg chg="add del">
          <ac:chgData name="Rebecca Manchester" userId="ca601cdedb9cf90c" providerId="LiveId" clId="{B4399B61-C23F-4AB8-95D2-02054C737FCA}" dt="2021-08-06T18:21:17.293" v="4733" actId="26606"/>
          <ac:spMkLst>
            <pc:docMk/>
            <pc:sldMk cId="1437226078" sldId="287"/>
            <ac:spMk id="34" creationId="{2B65E6B8-0D17-4912-97E4-60B47A511133}"/>
          </ac:spMkLst>
        </pc:spChg>
        <pc:spChg chg="add">
          <ac:chgData name="Rebecca Manchester" userId="ca601cdedb9cf90c" providerId="LiveId" clId="{B4399B61-C23F-4AB8-95D2-02054C737FCA}" dt="2021-08-06T18:21:17.340" v="4734" actId="26606"/>
          <ac:spMkLst>
            <pc:docMk/>
            <pc:sldMk cId="1437226078" sldId="287"/>
            <ac:spMk id="37" creationId="{670D6F2B-93AF-47D6-9378-5E54BE0AC69F}"/>
          </ac:spMkLst>
        </pc:spChg>
        <pc:spChg chg="add">
          <ac:chgData name="Rebecca Manchester" userId="ca601cdedb9cf90c" providerId="LiveId" clId="{B4399B61-C23F-4AB8-95D2-02054C737FCA}" dt="2021-08-06T18:21:17.340" v="4734" actId="26606"/>
          <ac:spMkLst>
            <pc:docMk/>
            <pc:sldMk cId="1437226078" sldId="287"/>
            <ac:spMk id="38" creationId="{491A5E26-1F21-459D-8C03-ADB057B09066}"/>
          </ac:spMkLst>
        </pc:spChg>
        <pc:grpChg chg="add del">
          <ac:chgData name="Rebecca Manchester" userId="ca601cdedb9cf90c" providerId="LiveId" clId="{B4399B61-C23F-4AB8-95D2-02054C737FCA}" dt="2021-08-06T18:21:17.340" v="4734" actId="26606"/>
          <ac:grpSpMkLst>
            <pc:docMk/>
            <pc:sldMk cId="1437226078" sldId="287"/>
            <ac:grpSpMk id="9" creationId="{6503EB0F-2257-4A3E-A73B-E1DE769B459F}"/>
          </ac:grpSpMkLst>
        </pc:grpChg>
        <pc:grpChg chg="add del">
          <ac:chgData name="Rebecca Manchester" userId="ca601cdedb9cf90c" providerId="LiveId" clId="{B4399B61-C23F-4AB8-95D2-02054C737FCA}" dt="2021-08-06T18:21:13.711" v="4731" actId="26606"/>
          <ac:grpSpMkLst>
            <pc:docMk/>
            <pc:sldMk cId="1437226078" sldId="287"/>
            <ac:grpSpMk id="20" creationId="{6503EB0F-2257-4A3E-A73B-E1DE769B459F}"/>
          </ac:grpSpMkLst>
        </pc:grpChg>
        <pc:grpChg chg="add del">
          <ac:chgData name="Rebecca Manchester" userId="ca601cdedb9cf90c" providerId="LiveId" clId="{B4399B61-C23F-4AB8-95D2-02054C737FCA}" dt="2021-08-06T18:21:17.293" v="4733" actId="26606"/>
          <ac:grpSpMkLst>
            <pc:docMk/>
            <pc:sldMk cId="1437226078" sldId="287"/>
            <ac:grpSpMk id="32" creationId="{6503EB0F-2257-4A3E-A73B-E1DE769B459F}"/>
          </ac:grpSpMkLst>
        </pc:grpChg>
        <pc:grpChg chg="add">
          <ac:chgData name="Rebecca Manchester" userId="ca601cdedb9cf90c" providerId="LiveId" clId="{B4399B61-C23F-4AB8-95D2-02054C737FCA}" dt="2021-08-06T18:21:17.340" v="4734" actId="26606"/>
          <ac:grpSpMkLst>
            <pc:docMk/>
            <pc:sldMk cId="1437226078" sldId="287"/>
            <ac:grpSpMk id="36" creationId="{6503EB0F-2257-4A3E-A73B-E1DE769B459F}"/>
          </ac:grpSpMkLst>
        </pc:grpChg>
        <pc:picChg chg="add mod">
          <ac:chgData name="Rebecca Manchester" userId="ca601cdedb9cf90c" providerId="LiveId" clId="{B4399B61-C23F-4AB8-95D2-02054C737FCA}" dt="2021-08-06T18:21:17.340" v="4734" actId="26606"/>
          <ac:picMkLst>
            <pc:docMk/>
            <pc:sldMk cId="1437226078" sldId="287"/>
            <ac:picMk id="5" creationId="{6F8CAD0A-3964-4783-A70F-9182375CE60E}"/>
          </ac:picMkLst>
        </pc:picChg>
      </pc:sldChg>
      <pc:sldChg chg="addSp delSp modSp new mod setBg setClrOvrMap">
        <pc:chgData name="Rebecca Manchester" userId="ca601cdedb9cf90c" providerId="LiveId" clId="{B4399B61-C23F-4AB8-95D2-02054C737FCA}" dt="2021-08-06T18:22:30.350" v="4781" actId="26606"/>
        <pc:sldMkLst>
          <pc:docMk/>
          <pc:sldMk cId="591738691" sldId="288"/>
        </pc:sldMkLst>
        <pc:spChg chg="mod">
          <ac:chgData name="Rebecca Manchester" userId="ca601cdedb9cf90c" providerId="LiveId" clId="{B4399B61-C23F-4AB8-95D2-02054C737FCA}" dt="2021-08-06T18:22:30.350" v="4781" actId="26606"/>
          <ac:spMkLst>
            <pc:docMk/>
            <pc:sldMk cId="591738691" sldId="288"/>
            <ac:spMk id="2" creationId="{996ED9E2-3477-42AB-97F1-FBDD8C298C47}"/>
          </ac:spMkLst>
        </pc:spChg>
        <pc:spChg chg="del">
          <ac:chgData name="Rebecca Manchester" userId="ca601cdedb9cf90c" providerId="LiveId" clId="{B4399B61-C23F-4AB8-95D2-02054C737FCA}" dt="2021-08-06T18:22:30.350" v="4781" actId="26606"/>
          <ac:spMkLst>
            <pc:docMk/>
            <pc:sldMk cId="591738691" sldId="288"/>
            <ac:spMk id="3" creationId="{150E094C-5594-4323-83B7-C4077E322F9F}"/>
          </ac:spMkLst>
        </pc:spChg>
        <pc:spChg chg="add">
          <ac:chgData name="Rebecca Manchester" userId="ca601cdedb9cf90c" providerId="LiveId" clId="{B4399B61-C23F-4AB8-95D2-02054C737FCA}" dt="2021-08-06T18:22:30.350" v="4781" actId="26606"/>
          <ac:spMkLst>
            <pc:docMk/>
            <pc:sldMk cId="591738691" sldId="288"/>
            <ac:spMk id="12" creationId="{73C0A186-7444-4460-9C37-532E7671E99E}"/>
          </ac:spMkLst>
        </pc:spChg>
        <pc:grpChg chg="add">
          <ac:chgData name="Rebecca Manchester" userId="ca601cdedb9cf90c" providerId="LiveId" clId="{B4399B61-C23F-4AB8-95D2-02054C737FCA}" dt="2021-08-06T18:22:30.350" v="4781" actId="26606"/>
          <ac:grpSpMkLst>
            <pc:docMk/>
            <pc:sldMk cId="591738691" sldId="288"/>
            <ac:grpSpMk id="8" creationId="{93E10248-AF0E-477D-B4D2-47C02CE4E353}"/>
          </ac:grpSpMkLst>
        </pc:grpChg>
        <pc:grpChg chg="add">
          <ac:chgData name="Rebecca Manchester" userId="ca601cdedb9cf90c" providerId="LiveId" clId="{B4399B61-C23F-4AB8-95D2-02054C737FCA}" dt="2021-08-06T18:22:30.350" v="4781" actId="26606"/>
          <ac:grpSpMkLst>
            <pc:docMk/>
            <pc:sldMk cId="591738691" sldId="288"/>
            <ac:grpSpMk id="14" creationId="{F1ECA4FE-7D2F-4576-B767-3A5F5ABFE90F}"/>
          </ac:grpSpMkLst>
        </pc:grpChg>
        <pc:cxnChg chg="add">
          <ac:chgData name="Rebecca Manchester" userId="ca601cdedb9cf90c" providerId="LiveId" clId="{B4399B61-C23F-4AB8-95D2-02054C737FCA}" dt="2021-08-06T18:22:30.350" v="4781" actId="26606"/>
          <ac:cxnSpMkLst>
            <pc:docMk/>
            <pc:sldMk cId="591738691" sldId="288"/>
            <ac:cxnSpMk id="18" creationId="{E81F53E2-F556-42FA-8D24-113839EE19F8}"/>
          </ac:cxnSpMkLst>
        </pc:cxnChg>
      </pc:sldChg>
      <pc:sldChg chg="addSp delSp modSp new mod setBg setClrOvrMap">
        <pc:chgData name="Rebecca Manchester" userId="ca601cdedb9cf90c" providerId="LiveId" clId="{B4399B61-C23F-4AB8-95D2-02054C737FCA}" dt="2021-08-06T18:23:05.617" v="4789" actId="1076"/>
        <pc:sldMkLst>
          <pc:docMk/>
          <pc:sldMk cId="1226436427" sldId="289"/>
        </pc:sldMkLst>
        <pc:spChg chg="del">
          <ac:chgData name="Rebecca Manchester" userId="ca601cdedb9cf90c" providerId="LiveId" clId="{B4399B61-C23F-4AB8-95D2-02054C737FCA}" dt="2021-08-06T18:22:55.108" v="4786" actId="26606"/>
          <ac:spMkLst>
            <pc:docMk/>
            <pc:sldMk cId="1226436427" sldId="289"/>
            <ac:spMk id="2" creationId="{BE0956F5-751E-4489-B0FA-15CA44994309}"/>
          </ac:spMkLst>
        </pc:spChg>
        <pc:spChg chg="del">
          <ac:chgData name="Rebecca Manchester" userId="ca601cdedb9cf90c" providerId="LiveId" clId="{B4399B61-C23F-4AB8-95D2-02054C737FCA}" dt="2021-08-06T18:22:52.528" v="4783" actId="931"/>
          <ac:spMkLst>
            <pc:docMk/>
            <pc:sldMk cId="1226436427" sldId="289"/>
            <ac:spMk id="3" creationId="{2184ED33-5FB1-4DA1-8F67-8236DF9FA49A}"/>
          </ac:spMkLst>
        </pc:spChg>
        <pc:spChg chg="add">
          <ac:chgData name="Rebecca Manchester" userId="ca601cdedb9cf90c" providerId="LiveId" clId="{B4399B61-C23F-4AB8-95D2-02054C737FCA}" dt="2021-08-06T18:22:55.108" v="4786" actId="26606"/>
          <ac:spMkLst>
            <pc:docMk/>
            <pc:sldMk cId="1226436427" sldId="289"/>
            <ac:spMk id="10" creationId="{388DD50E-1D2D-48C6-A470-79FB7F337F8A}"/>
          </ac:spMkLst>
        </pc:spChg>
        <pc:spChg chg="add">
          <ac:chgData name="Rebecca Manchester" userId="ca601cdedb9cf90c" providerId="LiveId" clId="{B4399B61-C23F-4AB8-95D2-02054C737FCA}" dt="2021-08-06T18:22:55.108" v="4786" actId="26606"/>
          <ac:spMkLst>
            <pc:docMk/>
            <pc:sldMk cId="1226436427" sldId="289"/>
            <ac:spMk id="12" creationId="{786DE8A2-E45F-4163-B246-A5162E17BE1F}"/>
          </ac:spMkLst>
        </pc:spChg>
        <pc:spChg chg="add">
          <ac:chgData name="Rebecca Manchester" userId="ca601cdedb9cf90c" providerId="LiveId" clId="{B4399B61-C23F-4AB8-95D2-02054C737FCA}" dt="2021-08-06T18:22:55.108" v="4786" actId="26606"/>
          <ac:spMkLst>
            <pc:docMk/>
            <pc:sldMk cId="1226436427" sldId="289"/>
            <ac:spMk id="14" creationId="{CC88A9C7-37B3-4341-BF1A-E8F3049ECB19}"/>
          </ac:spMkLst>
        </pc:spChg>
        <pc:picChg chg="add mod ord">
          <ac:chgData name="Rebecca Manchester" userId="ca601cdedb9cf90c" providerId="LiveId" clId="{B4399B61-C23F-4AB8-95D2-02054C737FCA}" dt="2021-08-06T18:23:05.617" v="4789" actId="1076"/>
          <ac:picMkLst>
            <pc:docMk/>
            <pc:sldMk cId="1226436427" sldId="289"/>
            <ac:picMk id="5" creationId="{192B2B9D-B68D-4D63-9FDF-2C83081ADA62}"/>
          </ac:picMkLst>
        </pc:picChg>
      </pc:sldChg>
      <pc:sldChg chg="addSp delSp modSp new mod setBg setClrOvrMap">
        <pc:chgData name="Rebecca Manchester" userId="ca601cdedb9cf90c" providerId="LiveId" clId="{B4399B61-C23F-4AB8-95D2-02054C737FCA}" dt="2021-08-06T18:24:21.411" v="4905" actId="14100"/>
        <pc:sldMkLst>
          <pc:docMk/>
          <pc:sldMk cId="1958568210" sldId="290"/>
        </pc:sldMkLst>
        <pc:spChg chg="add del">
          <ac:chgData name="Rebecca Manchester" userId="ca601cdedb9cf90c" providerId="LiveId" clId="{B4399B61-C23F-4AB8-95D2-02054C737FCA}" dt="2021-08-06T18:23:32.936" v="4800" actId="26606"/>
          <ac:spMkLst>
            <pc:docMk/>
            <pc:sldMk cId="1958568210" sldId="290"/>
            <ac:spMk id="2" creationId="{64A3C6A9-E9EF-4FC9-9330-8F09E282E797}"/>
          </ac:spMkLst>
        </pc:spChg>
        <pc:spChg chg="del">
          <ac:chgData name="Rebecca Manchester" userId="ca601cdedb9cf90c" providerId="LiveId" clId="{B4399B61-C23F-4AB8-95D2-02054C737FCA}" dt="2021-08-06T18:23:22.085" v="4791" actId="931"/>
          <ac:spMkLst>
            <pc:docMk/>
            <pc:sldMk cId="1958568210" sldId="290"/>
            <ac:spMk id="3" creationId="{0E79A686-34EC-412B-81E2-DF8FA22E054C}"/>
          </ac:spMkLst>
        </pc:spChg>
        <pc:spChg chg="add mod">
          <ac:chgData name="Rebecca Manchester" userId="ca601cdedb9cf90c" providerId="LiveId" clId="{B4399B61-C23F-4AB8-95D2-02054C737FCA}" dt="2021-08-06T18:24:21.411" v="4905" actId="14100"/>
          <ac:spMkLst>
            <pc:docMk/>
            <pc:sldMk cId="1958568210" sldId="290"/>
            <ac:spMk id="6" creationId="{3974305F-2064-420A-A570-AFA22DA81030}"/>
          </ac:spMkLst>
        </pc:spChg>
        <pc:spChg chg="add del">
          <ac:chgData name="Rebecca Manchester" userId="ca601cdedb9cf90c" providerId="LiveId" clId="{B4399B61-C23F-4AB8-95D2-02054C737FCA}" dt="2021-08-06T18:23:29.886" v="4797" actId="26606"/>
          <ac:spMkLst>
            <pc:docMk/>
            <pc:sldMk cId="1958568210" sldId="290"/>
            <ac:spMk id="9" creationId="{6F906C52-3293-4303-AAC9-0EE26DCE8648}"/>
          </ac:spMkLst>
        </pc:spChg>
        <pc:spChg chg="add del">
          <ac:chgData name="Rebecca Manchester" userId="ca601cdedb9cf90c" providerId="LiveId" clId="{B4399B61-C23F-4AB8-95D2-02054C737FCA}" dt="2021-08-06T18:23:26.863" v="4795" actId="26606"/>
          <ac:spMkLst>
            <pc:docMk/>
            <pc:sldMk cId="1958568210" sldId="290"/>
            <ac:spMk id="10" creationId="{71616407-3E4D-4469-BDAF-3837EBF9FDA8}"/>
          </ac:spMkLst>
        </pc:spChg>
        <pc:spChg chg="add del">
          <ac:chgData name="Rebecca Manchester" userId="ca601cdedb9cf90c" providerId="LiveId" clId="{B4399B61-C23F-4AB8-95D2-02054C737FCA}" dt="2021-08-06T18:23:29.886" v="4797" actId="26606"/>
          <ac:spMkLst>
            <pc:docMk/>
            <pc:sldMk cId="1958568210" sldId="290"/>
            <ac:spMk id="12" creationId="{510C9632-BB6F-48EE-AB65-501878BA5DB6}"/>
          </ac:spMkLst>
        </pc:spChg>
        <pc:spChg chg="add del">
          <ac:chgData name="Rebecca Manchester" userId="ca601cdedb9cf90c" providerId="LiveId" clId="{B4399B61-C23F-4AB8-95D2-02054C737FCA}" dt="2021-08-06T18:23:29.886" v="4797" actId="26606"/>
          <ac:spMkLst>
            <pc:docMk/>
            <pc:sldMk cId="1958568210" sldId="290"/>
            <ac:spMk id="13" creationId="{64A3C6A9-E9EF-4FC9-9330-8F09E282E797}"/>
          </ac:spMkLst>
        </pc:spChg>
        <pc:spChg chg="add del">
          <ac:chgData name="Rebecca Manchester" userId="ca601cdedb9cf90c" providerId="LiveId" clId="{B4399B61-C23F-4AB8-95D2-02054C737FCA}" dt="2021-08-06T18:23:29.886" v="4797" actId="26606"/>
          <ac:spMkLst>
            <pc:docMk/>
            <pc:sldMk cId="1958568210" sldId="290"/>
            <ac:spMk id="14" creationId="{4EC8AAB6-953B-4D29-9967-3C44D06BB4E8}"/>
          </ac:spMkLst>
        </pc:spChg>
        <pc:spChg chg="add del">
          <ac:chgData name="Rebecca Manchester" userId="ca601cdedb9cf90c" providerId="LiveId" clId="{B4399B61-C23F-4AB8-95D2-02054C737FCA}" dt="2021-08-06T18:23:29.886" v="4797" actId="26606"/>
          <ac:spMkLst>
            <pc:docMk/>
            <pc:sldMk cId="1958568210" sldId="290"/>
            <ac:spMk id="16" creationId="{C89ED458-2326-40DC-9C7B-1A717B6551AD}"/>
          </ac:spMkLst>
        </pc:spChg>
        <pc:spChg chg="add del">
          <ac:chgData name="Rebecca Manchester" userId="ca601cdedb9cf90c" providerId="LiveId" clId="{B4399B61-C23F-4AB8-95D2-02054C737FCA}" dt="2021-08-06T18:23:29.886" v="4797" actId="26606"/>
          <ac:spMkLst>
            <pc:docMk/>
            <pc:sldMk cId="1958568210" sldId="290"/>
            <ac:spMk id="18" creationId="{6F9D1DE6-E368-4F07-85F9-D5B767477DDF}"/>
          </ac:spMkLst>
        </pc:spChg>
        <pc:spChg chg="add del">
          <ac:chgData name="Rebecca Manchester" userId="ca601cdedb9cf90c" providerId="LiveId" clId="{B4399B61-C23F-4AB8-95D2-02054C737FCA}" dt="2021-08-06T18:23:29.886" v="4797" actId="26606"/>
          <ac:spMkLst>
            <pc:docMk/>
            <pc:sldMk cId="1958568210" sldId="290"/>
            <ac:spMk id="20" creationId="{F63B1F66-4ACE-4A01-8ADF-F175A9C358B2}"/>
          </ac:spMkLst>
        </pc:spChg>
        <pc:spChg chg="add del">
          <ac:chgData name="Rebecca Manchester" userId="ca601cdedb9cf90c" providerId="LiveId" clId="{B4399B61-C23F-4AB8-95D2-02054C737FCA}" dt="2021-08-06T18:23:29.886" v="4797" actId="26606"/>
          <ac:spMkLst>
            <pc:docMk/>
            <pc:sldMk cId="1958568210" sldId="290"/>
            <ac:spMk id="22" creationId="{CF8448ED-9332-4A9B-8CAB-B1985E596E20}"/>
          </ac:spMkLst>
        </pc:spChg>
        <pc:spChg chg="add del">
          <ac:chgData name="Rebecca Manchester" userId="ca601cdedb9cf90c" providerId="LiveId" clId="{B4399B61-C23F-4AB8-95D2-02054C737FCA}" dt="2021-08-06T18:23:29.886" v="4797" actId="26606"/>
          <ac:spMkLst>
            <pc:docMk/>
            <pc:sldMk cId="1958568210" sldId="290"/>
            <ac:spMk id="24" creationId="{ED3A2261-1C75-40FF-8CD6-18C5900C1C8D}"/>
          </ac:spMkLst>
        </pc:spChg>
        <pc:spChg chg="add del">
          <ac:chgData name="Rebecca Manchester" userId="ca601cdedb9cf90c" providerId="LiveId" clId="{B4399B61-C23F-4AB8-95D2-02054C737FCA}" dt="2021-08-06T18:23:32.930" v="4799" actId="26606"/>
          <ac:spMkLst>
            <pc:docMk/>
            <pc:sldMk cId="1958568210" sldId="290"/>
            <ac:spMk id="26" creationId="{388DD50E-1D2D-48C6-A470-79FB7F337F8A}"/>
          </ac:spMkLst>
        </pc:spChg>
        <pc:spChg chg="add del">
          <ac:chgData name="Rebecca Manchester" userId="ca601cdedb9cf90c" providerId="LiveId" clId="{B4399B61-C23F-4AB8-95D2-02054C737FCA}" dt="2021-08-06T18:23:32.930" v="4799" actId="26606"/>
          <ac:spMkLst>
            <pc:docMk/>
            <pc:sldMk cId="1958568210" sldId="290"/>
            <ac:spMk id="27" creationId="{4F78DAAE-B0C3-49A3-8AB1-AD2FF0E3686F}"/>
          </ac:spMkLst>
        </pc:spChg>
        <pc:spChg chg="add del">
          <ac:chgData name="Rebecca Manchester" userId="ca601cdedb9cf90c" providerId="LiveId" clId="{B4399B61-C23F-4AB8-95D2-02054C737FCA}" dt="2021-08-06T18:23:32.930" v="4799" actId="26606"/>
          <ac:spMkLst>
            <pc:docMk/>
            <pc:sldMk cId="1958568210" sldId="290"/>
            <ac:spMk id="28" creationId="{F6A8A81D-3338-4B0F-A26F-A3D259D27681}"/>
          </ac:spMkLst>
        </pc:spChg>
        <pc:spChg chg="add del">
          <ac:chgData name="Rebecca Manchester" userId="ca601cdedb9cf90c" providerId="LiveId" clId="{B4399B61-C23F-4AB8-95D2-02054C737FCA}" dt="2021-08-06T18:23:32.930" v="4799" actId="26606"/>
          <ac:spMkLst>
            <pc:docMk/>
            <pc:sldMk cId="1958568210" sldId="290"/>
            <ac:spMk id="29" creationId="{40155665-7CE2-4939-AE5E-020DC1D20753}"/>
          </ac:spMkLst>
        </pc:spChg>
        <pc:spChg chg="add del">
          <ac:chgData name="Rebecca Manchester" userId="ca601cdedb9cf90c" providerId="LiveId" clId="{B4399B61-C23F-4AB8-95D2-02054C737FCA}" dt="2021-08-06T18:23:43.259" v="4804" actId="26606"/>
          <ac:spMkLst>
            <pc:docMk/>
            <pc:sldMk cId="1958568210" sldId="290"/>
            <ac:spMk id="31" creationId="{388DD50E-1D2D-48C6-A470-79FB7F337F8A}"/>
          </ac:spMkLst>
        </pc:spChg>
        <pc:spChg chg="add del">
          <ac:chgData name="Rebecca Manchester" userId="ca601cdedb9cf90c" providerId="LiveId" clId="{B4399B61-C23F-4AB8-95D2-02054C737FCA}" dt="2021-08-06T18:23:43.259" v="4804" actId="26606"/>
          <ac:spMkLst>
            <pc:docMk/>
            <pc:sldMk cId="1958568210" sldId="290"/>
            <ac:spMk id="32" creationId="{786DE8A2-E45F-4163-B246-A5162E17BE1F}"/>
          </ac:spMkLst>
        </pc:spChg>
        <pc:spChg chg="add del">
          <ac:chgData name="Rebecca Manchester" userId="ca601cdedb9cf90c" providerId="LiveId" clId="{B4399B61-C23F-4AB8-95D2-02054C737FCA}" dt="2021-08-06T18:23:43.259" v="4804" actId="26606"/>
          <ac:spMkLst>
            <pc:docMk/>
            <pc:sldMk cId="1958568210" sldId="290"/>
            <ac:spMk id="33" creationId="{CC88A9C7-37B3-4341-BF1A-E8F3049ECB19}"/>
          </ac:spMkLst>
        </pc:spChg>
        <pc:spChg chg="add">
          <ac:chgData name="Rebecca Manchester" userId="ca601cdedb9cf90c" providerId="LiveId" clId="{B4399B61-C23F-4AB8-95D2-02054C737FCA}" dt="2021-08-06T18:23:43.259" v="4804" actId="26606"/>
          <ac:spMkLst>
            <pc:docMk/>
            <pc:sldMk cId="1958568210" sldId="290"/>
            <ac:spMk id="38" creationId="{388DD50E-1D2D-48C6-A470-79FB7F337F8A}"/>
          </ac:spMkLst>
        </pc:spChg>
        <pc:spChg chg="add">
          <ac:chgData name="Rebecca Manchester" userId="ca601cdedb9cf90c" providerId="LiveId" clId="{B4399B61-C23F-4AB8-95D2-02054C737FCA}" dt="2021-08-06T18:23:43.259" v="4804" actId="26606"/>
          <ac:spMkLst>
            <pc:docMk/>
            <pc:sldMk cId="1958568210" sldId="290"/>
            <ac:spMk id="40" creationId="{85F279D6-ED25-4D3F-9479-8ABB21867D9B}"/>
          </ac:spMkLst>
        </pc:spChg>
        <pc:spChg chg="add">
          <ac:chgData name="Rebecca Manchester" userId="ca601cdedb9cf90c" providerId="LiveId" clId="{B4399B61-C23F-4AB8-95D2-02054C737FCA}" dt="2021-08-06T18:23:43.259" v="4804" actId="26606"/>
          <ac:spMkLst>
            <pc:docMk/>
            <pc:sldMk cId="1958568210" sldId="290"/>
            <ac:spMk id="42" creationId="{38D0B1B4-C487-47EF-B7D0-421066454CB6}"/>
          </ac:spMkLst>
        </pc:spChg>
        <pc:spChg chg="add">
          <ac:chgData name="Rebecca Manchester" userId="ca601cdedb9cf90c" providerId="LiveId" clId="{B4399B61-C23F-4AB8-95D2-02054C737FCA}" dt="2021-08-06T18:23:43.259" v="4804" actId="26606"/>
          <ac:spMkLst>
            <pc:docMk/>
            <pc:sldMk cId="1958568210" sldId="290"/>
            <ac:spMk id="44" creationId="{0214736A-03B2-4B91-B0AF-B21213F3B9DF}"/>
          </ac:spMkLst>
        </pc:spChg>
        <pc:picChg chg="add mod ord">
          <ac:chgData name="Rebecca Manchester" userId="ca601cdedb9cf90c" providerId="LiveId" clId="{B4399B61-C23F-4AB8-95D2-02054C737FCA}" dt="2021-08-06T18:23:43.259" v="4804" actId="26606"/>
          <ac:picMkLst>
            <pc:docMk/>
            <pc:sldMk cId="1958568210" sldId="290"/>
            <ac:picMk id="5" creationId="{80EF07F6-FF45-4F80-8415-C48E941F4BC4}"/>
          </ac:picMkLst>
        </pc:picChg>
      </pc:sldChg>
      <pc:sldChg chg="addSp delSp modSp new mod setBg setClrOvrMap">
        <pc:chgData name="Rebecca Manchester" userId="ca601cdedb9cf90c" providerId="LiveId" clId="{B4399B61-C23F-4AB8-95D2-02054C737FCA}" dt="2021-08-06T18:28:15.359" v="5088" actId="33524"/>
        <pc:sldMkLst>
          <pc:docMk/>
          <pc:sldMk cId="1327207204" sldId="291"/>
        </pc:sldMkLst>
        <pc:spChg chg="mod">
          <ac:chgData name="Rebecca Manchester" userId="ca601cdedb9cf90c" providerId="LiveId" clId="{B4399B61-C23F-4AB8-95D2-02054C737FCA}" dt="2021-08-06T18:28:15.359" v="5088" actId="33524"/>
          <ac:spMkLst>
            <pc:docMk/>
            <pc:sldMk cId="1327207204" sldId="291"/>
            <ac:spMk id="2" creationId="{01747B5D-9873-4BD1-AEE5-5488E10EB2EF}"/>
          </ac:spMkLst>
        </pc:spChg>
        <pc:spChg chg="del">
          <ac:chgData name="Rebecca Manchester" userId="ca601cdedb9cf90c" providerId="LiveId" clId="{B4399B61-C23F-4AB8-95D2-02054C737FCA}" dt="2021-08-06T18:28:08.118" v="5084" actId="931"/>
          <ac:spMkLst>
            <pc:docMk/>
            <pc:sldMk cId="1327207204" sldId="291"/>
            <ac:spMk id="3" creationId="{FE9C45B4-D08E-42FB-B817-00B6C877B0EE}"/>
          </ac:spMkLst>
        </pc:spChg>
        <pc:spChg chg="add">
          <ac:chgData name="Rebecca Manchester" userId="ca601cdedb9cf90c" providerId="LiveId" clId="{B4399B61-C23F-4AB8-95D2-02054C737FCA}" dt="2021-08-06T18:28:11.114" v="5087" actId="26606"/>
          <ac:spMkLst>
            <pc:docMk/>
            <pc:sldMk cId="1327207204" sldId="291"/>
            <ac:spMk id="14" creationId="{B8144315-1C5A-4185-A952-25D98D303D46}"/>
          </ac:spMkLst>
        </pc:spChg>
        <pc:spChg chg="add">
          <ac:chgData name="Rebecca Manchester" userId="ca601cdedb9cf90c" providerId="LiveId" clId="{B4399B61-C23F-4AB8-95D2-02054C737FCA}" dt="2021-08-06T18:28:11.114" v="5087" actId="26606"/>
          <ac:spMkLst>
            <pc:docMk/>
            <pc:sldMk cId="1327207204" sldId="291"/>
            <ac:spMk id="16" creationId="{11CAC6F2-0806-417B-BF5D-5AEF6195FA49}"/>
          </ac:spMkLst>
        </pc:spChg>
        <pc:spChg chg="add">
          <ac:chgData name="Rebecca Manchester" userId="ca601cdedb9cf90c" providerId="LiveId" clId="{B4399B61-C23F-4AB8-95D2-02054C737FCA}" dt="2021-08-06T18:28:11.114" v="5087" actId="26606"/>
          <ac:spMkLst>
            <pc:docMk/>
            <pc:sldMk cId="1327207204" sldId="291"/>
            <ac:spMk id="18" creationId="{D4723B02-0AAB-4F6E-BA41-8ED99D559D93}"/>
          </ac:spMkLst>
        </pc:spChg>
        <pc:grpChg chg="add">
          <ac:chgData name="Rebecca Manchester" userId="ca601cdedb9cf90c" providerId="LiveId" clId="{B4399B61-C23F-4AB8-95D2-02054C737FCA}" dt="2021-08-06T18:28:11.114" v="5087" actId="26606"/>
          <ac:grpSpMkLst>
            <pc:docMk/>
            <pc:sldMk cId="1327207204" sldId="291"/>
            <ac:grpSpMk id="10" creationId="{4091D54B-59AB-4A5E-8E9E-0421BD66D4FB}"/>
          </ac:grpSpMkLst>
        </pc:grpChg>
        <pc:picChg chg="add mod ord">
          <ac:chgData name="Rebecca Manchester" userId="ca601cdedb9cf90c" providerId="LiveId" clId="{B4399B61-C23F-4AB8-95D2-02054C737FCA}" dt="2021-08-06T18:28:11.114" v="5087" actId="26606"/>
          <ac:picMkLst>
            <pc:docMk/>
            <pc:sldMk cId="1327207204" sldId="291"/>
            <ac:picMk id="5" creationId="{3F0D952D-BA8C-4B62-974C-11ADB744FEDF}"/>
          </ac:picMkLst>
        </pc:picChg>
      </pc:sldChg>
      <pc:sldChg chg="addSp delSp modSp new mod setBg">
        <pc:chgData name="Rebecca Manchester" userId="ca601cdedb9cf90c" providerId="LiveId" clId="{B4399B61-C23F-4AB8-95D2-02054C737FCA}" dt="2021-08-06T18:29:12.602" v="5095" actId="14100"/>
        <pc:sldMkLst>
          <pc:docMk/>
          <pc:sldMk cId="3059834630" sldId="292"/>
        </pc:sldMkLst>
        <pc:spChg chg="del">
          <ac:chgData name="Rebecca Manchester" userId="ca601cdedb9cf90c" providerId="LiveId" clId="{B4399B61-C23F-4AB8-95D2-02054C737FCA}" dt="2021-08-06T18:29:00.938" v="5093" actId="26606"/>
          <ac:spMkLst>
            <pc:docMk/>
            <pc:sldMk cId="3059834630" sldId="292"/>
            <ac:spMk id="2" creationId="{632CE8C8-E08A-4DFC-8D0A-DB15AD8D0316}"/>
          </ac:spMkLst>
        </pc:spChg>
        <pc:spChg chg="del">
          <ac:chgData name="Rebecca Manchester" userId="ca601cdedb9cf90c" providerId="LiveId" clId="{B4399B61-C23F-4AB8-95D2-02054C737FCA}" dt="2021-08-06T18:28:57.263" v="5090" actId="931"/>
          <ac:spMkLst>
            <pc:docMk/>
            <pc:sldMk cId="3059834630" sldId="292"/>
            <ac:spMk id="3" creationId="{3F12681C-E84A-4B93-B06D-678BF0112D67}"/>
          </ac:spMkLst>
        </pc:spChg>
        <pc:spChg chg="add">
          <ac:chgData name="Rebecca Manchester" userId="ca601cdedb9cf90c" providerId="LiveId" clId="{B4399B61-C23F-4AB8-95D2-02054C737FCA}" dt="2021-08-06T18:29:00.938" v="5093" actId="26606"/>
          <ac:spMkLst>
            <pc:docMk/>
            <pc:sldMk cId="3059834630" sldId="292"/>
            <ac:spMk id="10" creationId="{388DD50E-1D2D-48C6-A470-79FB7F337F8A}"/>
          </ac:spMkLst>
        </pc:spChg>
        <pc:spChg chg="add">
          <ac:chgData name="Rebecca Manchester" userId="ca601cdedb9cf90c" providerId="LiveId" clId="{B4399B61-C23F-4AB8-95D2-02054C737FCA}" dt="2021-08-06T18:29:00.938" v="5093" actId="26606"/>
          <ac:spMkLst>
            <pc:docMk/>
            <pc:sldMk cId="3059834630" sldId="292"/>
            <ac:spMk id="12" creationId="{4F78DAAE-B0C3-49A3-8AB1-AD2FF0E3686F}"/>
          </ac:spMkLst>
        </pc:spChg>
        <pc:spChg chg="add">
          <ac:chgData name="Rebecca Manchester" userId="ca601cdedb9cf90c" providerId="LiveId" clId="{B4399B61-C23F-4AB8-95D2-02054C737FCA}" dt="2021-08-06T18:29:00.938" v="5093" actId="26606"/>
          <ac:spMkLst>
            <pc:docMk/>
            <pc:sldMk cId="3059834630" sldId="292"/>
            <ac:spMk id="14" creationId="{F6A8A81D-3338-4B0F-A26F-A3D259D27681}"/>
          </ac:spMkLst>
        </pc:spChg>
        <pc:spChg chg="add">
          <ac:chgData name="Rebecca Manchester" userId="ca601cdedb9cf90c" providerId="LiveId" clId="{B4399B61-C23F-4AB8-95D2-02054C737FCA}" dt="2021-08-06T18:29:00.938" v="5093" actId="26606"/>
          <ac:spMkLst>
            <pc:docMk/>
            <pc:sldMk cId="3059834630" sldId="292"/>
            <ac:spMk id="16" creationId="{40155665-7CE2-4939-AE5E-020DC1D20753}"/>
          </ac:spMkLst>
        </pc:spChg>
        <pc:picChg chg="add mod ord">
          <ac:chgData name="Rebecca Manchester" userId="ca601cdedb9cf90c" providerId="LiveId" clId="{B4399B61-C23F-4AB8-95D2-02054C737FCA}" dt="2021-08-06T18:29:12.602" v="5095" actId="14100"/>
          <ac:picMkLst>
            <pc:docMk/>
            <pc:sldMk cId="3059834630" sldId="292"/>
            <ac:picMk id="5" creationId="{0DC52103-4A1A-4628-A036-CA20E0FB6A3B}"/>
          </ac:picMkLst>
        </pc:picChg>
      </pc:sldChg>
      <pc:sldChg chg="addSp delSp modSp new mod setBg setClrOvrMap">
        <pc:chgData name="Rebecca Manchester" userId="ca601cdedb9cf90c" providerId="LiveId" clId="{B4399B61-C23F-4AB8-95D2-02054C737FCA}" dt="2021-08-06T18:32:05.540" v="5237" actId="20577"/>
        <pc:sldMkLst>
          <pc:docMk/>
          <pc:sldMk cId="685379115" sldId="293"/>
        </pc:sldMkLst>
        <pc:spChg chg="del mod">
          <ac:chgData name="Rebecca Manchester" userId="ca601cdedb9cf90c" providerId="LiveId" clId="{B4399B61-C23F-4AB8-95D2-02054C737FCA}" dt="2021-08-06T18:30:41.024" v="5107" actId="26606"/>
          <ac:spMkLst>
            <pc:docMk/>
            <pc:sldMk cId="685379115" sldId="293"/>
            <ac:spMk id="2" creationId="{9796AEF3-2ABE-4C30-A493-56471C956614}"/>
          </ac:spMkLst>
        </pc:spChg>
        <pc:spChg chg="del">
          <ac:chgData name="Rebecca Manchester" userId="ca601cdedb9cf90c" providerId="LiveId" clId="{B4399B61-C23F-4AB8-95D2-02054C737FCA}" dt="2021-08-06T18:30:34.944" v="5102" actId="931"/>
          <ac:spMkLst>
            <pc:docMk/>
            <pc:sldMk cId="685379115" sldId="293"/>
            <ac:spMk id="3" creationId="{82110DCC-188E-41F0-81AD-C76420B90B42}"/>
          </ac:spMkLst>
        </pc:spChg>
        <pc:spChg chg="add mod">
          <ac:chgData name="Rebecca Manchester" userId="ca601cdedb9cf90c" providerId="LiveId" clId="{B4399B61-C23F-4AB8-95D2-02054C737FCA}" dt="2021-08-06T18:32:05.540" v="5237" actId="20577"/>
          <ac:spMkLst>
            <pc:docMk/>
            <pc:sldMk cId="685379115" sldId="293"/>
            <ac:spMk id="6" creationId="{F30B4CA5-F68C-4308-9BEC-032C36B4F039}"/>
          </ac:spMkLst>
        </pc:spChg>
        <pc:spChg chg="add">
          <ac:chgData name="Rebecca Manchester" userId="ca601cdedb9cf90c" providerId="LiveId" clId="{B4399B61-C23F-4AB8-95D2-02054C737FCA}" dt="2021-08-06T18:30:41.024" v="5107" actId="26606"/>
          <ac:spMkLst>
            <pc:docMk/>
            <pc:sldMk cId="685379115" sldId="293"/>
            <ac:spMk id="12" creationId="{85F279D6-ED25-4D3F-9479-8ABB21867D9B}"/>
          </ac:spMkLst>
        </pc:spChg>
        <pc:spChg chg="add del">
          <ac:chgData name="Rebecca Manchester" userId="ca601cdedb9cf90c" providerId="LiveId" clId="{B4399B61-C23F-4AB8-95D2-02054C737FCA}" dt="2021-08-06T18:30:41.014" v="5106" actId="26606"/>
          <ac:spMkLst>
            <pc:docMk/>
            <pc:sldMk cId="685379115" sldId="293"/>
            <ac:spMk id="14" creationId="{B8144315-1C5A-4185-A952-25D98D303D46}"/>
          </ac:spMkLst>
        </pc:spChg>
        <pc:spChg chg="add del">
          <ac:chgData name="Rebecca Manchester" userId="ca601cdedb9cf90c" providerId="LiveId" clId="{B4399B61-C23F-4AB8-95D2-02054C737FCA}" dt="2021-08-06T18:30:41.014" v="5106" actId="26606"/>
          <ac:spMkLst>
            <pc:docMk/>
            <pc:sldMk cId="685379115" sldId="293"/>
            <ac:spMk id="16" creationId="{11CAC6F2-0806-417B-BF5D-5AEF6195FA49}"/>
          </ac:spMkLst>
        </pc:spChg>
        <pc:spChg chg="add del">
          <ac:chgData name="Rebecca Manchester" userId="ca601cdedb9cf90c" providerId="LiveId" clId="{B4399B61-C23F-4AB8-95D2-02054C737FCA}" dt="2021-08-06T18:30:41.014" v="5106" actId="26606"/>
          <ac:spMkLst>
            <pc:docMk/>
            <pc:sldMk cId="685379115" sldId="293"/>
            <ac:spMk id="18" creationId="{D4723B02-0AAB-4F6E-BA41-8ED99D559D93}"/>
          </ac:spMkLst>
        </pc:spChg>
        <pc:spChg chg="add">
          <ac:chgData name="Rebecca Manchester" userId="ca601cdedb9cf90c" providerId="LiveId" clId="{B4399B61-C23F-4AB8-95D2-02054C737FCA}" dt="2021-08-06T18:30:41.024" v="5107" actId="26606"/>
          <ac:spMkLst>
            <pc:docMk/>
            <pc:sldMk cId="685379115" sldId="293"/>
            <ac:spMk id="20" creationId="{388DD50E-1D2D-48C6-A470-79FB7F337F8A}"/>
          </ac:spMkLst>
        </pc:spChg>
        <pc:spChg chg="add">
          <ac:chgData name="Rebecca Manchester" userId="ca601cdedb9cf90c" providerId="LiveId" clId="{B4399B61-C23F-4AB8-95D2-02054C737FCA}" dt="2021-08-06T18:30:41.024" v="5107" actId="26606"/>
          <ac:spMkLst>
            <pc:docMk/>
            <pc:sldMk cId="685379115" sldId="293"/>
            <ac:spMk id="21" creationId="{38D0B1B4-C487-47EF-B7D0-421066454CB6}"/>
          </ac:spMkLst>
        </pc:spChg>
        <pc:spChg chg="add">
          <ac:chgData name="Rebecca Manchester" userId="ca601cdedb9cf90c" providerId="LiveId" clId="{B4399B61-C23F-4AB8-95D2-02054C737FCA}" dt="2021-08-06T18:30:41.024" v="5107" actId="26606"/>
          <ac:spMkLst>
            <pc:docMk/>
            <pc:sldMk cId="685379115" sldId="293"/>
            <ac:spMk id="22" creationId="{0214736A-03B2-4B91-B0AF-B21213F3B9DF}"/>
          </ac:spMkLst>
        </pc:spChg>
        <pc:grpChg chg="add del">
          <ac:chgData name="Rebecca Manchester" userId="ca601cdedb9cf90c" providerId="LiveId" clId="{B4399B61-C23F-4AB8-95D2-02054C737FCA}" dt="2021-08-06T18:30:41.014" v="5106" actId="26606"/>
          <ac:grpSpMkLst>
            <pc:docMk/>
            <pc:sldMk cId="685379115" sldId="293"/>
            <ac:grpSpMk id="10" creationId="{4091D54B-59AB-4A5E-8E9E-0421BD66D4FB}"/>
          </ac:grpSpMkLst>
        </pc:grpChg>
        <pc:picChg chg="add mod ord">
          <ac:chgData name="Rebecca Manchester" userId="ca601cdedb9cf90c" providerId="LiveId" clId="{B4399B61-C23F-4AB8-95D2-02054C737FCA}" dt="2021-08-06T18:30:41.024" v="5107" actId="26606"/>
          <ac:picMkLst>
            <pc:docMk/>
            <pc:sldMk cId="685379115" sldId="293"/>
            <ac:picMk id="5" creationId="{4B8DFFE8-F2FF-469E-8840-0D1946AD6239}"/>
          </ac:picMkLst>
        </pc:picChg>
      </pc:sldChg>
      <pc:sldChg chg="addSp delSp modSp new mod setBg">
        <pc:chgData name="Rebecca Manchester" userId="ca601cdedb9cf90c" providerId="LiveId" clId="{B4399B61-C23F-4AB8-95D2-02054C737FCA}" dt="2021-08-06T18:31:30.285" v="5119" actId="1076"/>
        <pc:sldMkLst>
          <pc:docMk/>
          <pc:sldMk cId="553780721" sldId="294"/>
        </pc:sldMkLst>
        <pc:spChg chg="add del">
          <ac:chgData name="Rebecca Manchester" userId="ca601cdedb9cf90c" providerId="LiveId" clId="{B4399B61-C23F-4AB8-95D2-02054C737FCA}" dt="2021-08-06T18:31:22.414" v="5116" actId="26606"/>
          <ac:spMkLst>
            <pc:docMk/>
            <pc:sldMk cId="553780721" sldId="294"/>
            <ac:spMk id="2" creationId="{BABD36F3-1385-45F4-BF96-AB474DCF6E15}"/>
          </ac:spMkLst>
        </pc:spChg>
        <pc:spChg chg="del">
          <ac:chgData name="Rebecca Manchester" userId="ca601cdedb9cf90c" providerId="LiveId" clId="{B4399B61-C23F-4AB8-95D2-02054C737FCA}" dt="2021-08-06T18:31:00.846" v="5109" actId="931"/>
          <ac:spMkLst>
            <pc:docMk/>
            <pc:sldMk cId="553780721" sldId="294"/>
            <ac:spMk id="3" creationId="{BC9F250E-8DE7-43AC-8570-0384CE3D35CA}"/>
          </ac:spMkLst>
        </pc:spChg>
        <pc:spChg chg="add del">
          <ac:chgData name="Rebecca Manchester" userId="ca601cdedb9cf90c" providerId="LiveId" clId="{B4399B61-C23F-4AB8-95D2-02054C737FCA}" dt="2021-08-06T18:31:09.914" v="5113" actId="26606"/>
          <ac:spMkLst>
            <pc:docMk/>
            <pc:sldMk cId="553780721" sldId="294"/>
            <ac:spMk id="10" creationId="{388DD50E-1D2D-48C6-A470-79FB7F337F8A}"/>
          </ac:spMkLst>
        </pc:spChg>
        <pc:spChg chg="add del">
          <ac:chgData name="Rebecca Manchester" userId="ca601cdedb9cf90c" providerId="LiveId" clId="{B4399B61-C23F-4AB8-95D2-02054C737FCA}" dt="2021-08-06T18:31:09.914" v="5113" actId="26606"/>
          <ac:spMkLst>
            <pc:docMk/>
            <pc:sldMk cId="553780721" sldId="294"/>
            <ac:spMk id="12" creationId="{4F78DAAE-B0C3-49A3-8AB1-AD2FF0E3686F}"/>
          </ac:spMkLst>
        </pc:spChg>
        <pc:spChg chg="add del">
          <ac:chgData name="Rebecca Manchester" userId="ca601cdedb9cf90c" providerId="LiveId" clId="{B4399B61-C23F-4AB8-95D2-02054C737FCA}" dt="2021-08-06T18:31:09.914" v="5113" actId="26606"/>
          <ac:spMkLst>
            <pc:docMk/>
            <pc:sldMk cId="553780721" sldId="294"/>
            <ac:spMk id="14" creationId="{F6A8A81D-3338-4B0F-A26F-A3D259D27681}"/>
          </ac:spMkLst>
        </pc:spChg>
        <pc:spChg chg="add del">
          <ac:chgData name="Rebecca Manchester" userId="ca601cdedb9cf90c" providerId="LiveId" clId="{B4399B61-C23F-4AB8-95D2-02054C737FCA}" dt="2021-08-06T18:31:09.914" v="5113" actId="26606"/>
          <ac:spMkLst>
            <pc:docMk/>
            <pc:sldMk cId="553780721" sldId="294"/>
            <ac:spMk id="16" creationId="{40155665-7CE2-4939-AE5E-020DC1D20753}"/>
          </ac:spMkLst>
        </pc:spChg>
        <pc:spChg chg="add del">
          <ac:chgData name="Rebecca Manchester" userId="ca601cdedb9cf90c" providerId="LiveId" clId="{B4399B61-C23F-4AB8-95D2-02054C737FCA}" dt="2021-08-06T18:31:22.407" v="5115" actId="26606"/>
          <ac:spMkLst>
            <pc:docMk/>
            <pc:sldMk cId="553780721" sldId="294"/>
            <ac:spMk id="18" creationId="{388DD50E-1D2D-48C6-A470-79FB7F337F8A}"/>
          </ac:spMkLst>
        </pc:spChg>
        <pc:spChg chg="add del">
          <ac:chgData name="Rebecca Manchester" userId="ca601cdedb9cf90c" providerId="LiveId" clId="{B4399B61-C23F-4AB8-95D2-02054C737FCA}" dt="2021-08-06T18:31:22.407" v="5115" actId="26606"/>
          <ac:spMkLst>
            <pc:docMk/>
            <pc:sldMk cId="553780721" sldId="294"/>
            <ac:spMk id="19" creationId="{85F279D6-ED25-4D3F-9479-8ABB21867D9B}"/>
          </ac:spMkLst>
        </pc:spChg>
        <pc:spChg chg="add del">
          <ac:chgData name="Rebecca Manchester" userId="ca601cdedb9cf90c" providerId="LiveId" clId="{B4399B61-C23F-4AB8-95D2-02054C737FCA}" dt="2021-08-06T18:31:22.407" v="5115" actId="26606"/>
          <ac:spMkLst>
            <pc:docMk/>
            <pc:sldMk cId="553780721" sldId="294"/>
            <ac:spMk id="20" creationId="{38D0B1B4-C487-47EF-B7D0-421066454CB6}"/>
          </ac:spMkLst>
        </pc:spChg>
        <pc:spChg chg="add del">
          <ac:chgData name="Rebecca Manchester" userId="ca601cdedb9cf90c" providerId="LiveId" clId="{B4399B61-C23F-4AB8-95D2-02054C737FCA}" dt="2021-08-06T18:31:22.407" v="5115" actId="26606"/>
          <ac:spMkLst>
            <pc:docMk/>
            <pc:sldMk cId="553780721" sldId="294"/>
            <ac:spMk id="21" creationId="{0214736A-03B2-4B91-B0AF-B21213F3B9DF}"/>
          </ac:spMkLst>
        </pc:spChg>
        <pc:spChg chg="add">
          <ac:chgData name="Rebecca Manchester" userId="ca601cdedb9cf90c" providerId="LiveId" clId="{B4399B61-C23F-4AB8-95D2-02054C737FCA}" dt="2021-08-06T18:31:22.414" v="5116" actId="26606"/>
          <ac:spMkLst>
            <pc:docMk/>
            <pc:sldMk cId="553780721" sldId="294"/>
            <ac:spMk id="23" creationId="{388DD50E-1D2D-48C6-A470-79FB7F337F8A}"/>
          </ac:spMkLst>
        </pc:spChg>
        <pc:spChg chg="add">
          <ac:chgData name="Rebecca Manchester" userId="ca601cdedb9cf90c" providerId="LiveId" clId="{B4399B61-C23F-4AB8-95D2-02054C737FCA}" dt="2021-08-06T18:31:22.414" v="5116" actId="26606"/>
          <ac:spMkLst>
            <pc:docMk/>
            <pc:sldMk cId="553780721" sldId="294"/>
            <ac:spMk id="24" creationId="{4F78DAAE-B0C3-49A3-8AB1-AD2FF0E3686F}"/>
          </ac:spMkLst>
        </pc:spChg>
        <pc:spChg chg="add">
          <ac:chgData name="Rebecca Manchester" userId="ca601cdedb9cf90c" providerId="LiveId" clId="{B4399B61-C23F-4AB8-95D2-02054C737FCA}" dt="2021-08-06T18:31:22.414" v="5116" actId="26606"/>
          <ac:spMkLst>
            <pc:docMk/>
            <pc:sldMk cId="553780721" sldId="294"/>
            <ac:spMk id="25" creationId="{F6A8A81D-3338-4B0F-A26F-A3D259D27681}"/>
          </ac:spMkLst>
        </pc:spChg>
        <pc:spChg chg="add">
          <ac:chgData name="Rebecca Manchester" userId="ca601cdedb9cf90c" providerId="LiveId" clId="{B4399B61-C23F-4AB8-95D2-02054C737FCA}" dt="2021-08-06T18:31:22.414" v="5116" actId="26606"/>
          <ac:spMkLst>
            <pc:docMk/>
            <pc:sldMk cId="553780721" sldId="294"/>
            <ac:spMk id="26" creationId="{40155665-7CE2-4939-AE5E-020DC1D20753}"/>
          </ac:spMkLst>
        </pc:spChg>
        <pc:picChg chg="add mod ord">
          <ac:chgData name="Rebecca Manchester" userId="ca601cdedb9cf90c" providerId="LiveId" clId="{B4399B61-C23F-4AB8-95D2-02054C737FCA}" dt="2021-08-06T18:31:30.285" v="5119" actId="1076"/>
          <ac:picMkLst>
            <pc:docMk/>
            <pc:sldMk cId="553780721" sldId="294"/>
            <ac:picMk id="5" creationId="{258F2786-104D-4635-A585-8A39DE6A8354}"/>
          </ac:picMkLst>
        </pc:picChg>
      </pc:sldChg>
      <pc:sldChg chg="modSp new mod">
        <pc:chgData name="Rebecca Manchester" userId="ca601cdedb9cf90c" providerId="LiveId" clId="{B4399B61-C23F-4AB8-95D2-02054C737FCA}" dt="2021-08-06T18:36:35.234" v="5641" actId="20577"/>
        <pc:sldMkLst>
          <pc:docMk/>
          <pc:sldMk cId="3069761267" sldId="295"/>
        </pc:sldMkLst>
        <pc:spChg chg="mod">
          <ac:chgData name="Rebecca Manchester" userId="ca601cdedb9cf90c" providerId="LiveId" clId="{B4399B61-C23F-4AB8-95D2-02054C737FCA}" dt="2021-08-06T18:36:35.234" v="5641" actId="20577"/>
          <ac:spMkLst>
            <pc:docMk/>
            <pc:sldMk cId="3069761267" sldId="295"/>
            <ac:spMk id="2" creationId="{AB7092F0-46E4-47E8-97F9-2B2648781D45}"/>
          </ac:spMkLst>
        </pc:spChg>
        <pc:spChg chg="mod">
          <ac:chgData name="Rebecca Manchester" userId="ca601cdedb9cf90c" providerId="LiveId" clId="{B4399B61-C23F-4AB8-95D2-02054C737FCA}" dt="2021-08-06T18:36:05.658" v="5634" actId="20577"/>
          <ac:spMkLst>
            <pc:docMk/>
            <pc:sldMk cId="3069761267" sldId="295"/>
            <ac:spMk id="3" creationId="{4025533B-112F-48E1-87FF-6C9BE852ED7E}"/>
          </ac:spMkLst>
        </pc:spChg>
      </pc:sldChg>
      <pc:sldChg chg="modSp new mod">
        <pc:chgData name="Rebecca Manchester" userId="ca601cdedb9cf90c" providerId="LiveId" clId="{B4399B61-C23F-4AB8-95D2-02054C737FCA}" dt="2021-08-06T19:23:25.344" v="6999" actId="20577"/>
        <pc:sldMkLst>
          <pc:docMk/>
          <pc:sldMk cId="3965202569" sldId="296"/>
        </pc:sldMkLst>
        <pc:spChg chg="mod">
          <ac:chgData name="Rebecca Manchester" userId="ca601cdedb9cf90c" providerId="LiveId" clId="{B4399B61-C23F-4AB8-95D2-02054C737FCA}" dt="2021-08-06T18:36:42.557" v="5653" actId="20577"/>
          <ac:spMkLst>
            <pc:docMk/>
            <pc:sldMk cId="3965202569" sldId="296"/>
            <ac:spMk id="2" creationId="{76B6EA5E-D8EF-43DB-A451-32E11FF0AB6F}"/>
          </ac:spMkLst>
        </pc:spChg>
        <pc:spChg chg="mod">
          <ac:chgData name="Rebecca Manchester" userId="ca601cdedb9cf90c" providerId="LiveId" clId="{B4399B61-C23F-4AB8-95D2-02054C737FCA}" dt="2021-08-06T19:23:25.344" v="6999" actId="20577"/>
          <ac:spMkLst>
            <pc:docMk/>
            <pc:sldMk cId="3965202569" sldId="296"/>
            <ac:spMk id="3" creationId="{DB5252CA-4E23-4694-BFD6-7F0B6E476C22}"/>
          </ac:spMkLst>
        </pc:spChg>
      </pc:sldChg>
      <pc:sldChg chg="addSp delSp modSp new mod setBg setClrOvrMap">
        <pc:chgData name="Rebecca Manchester" userId="ca601cdedb9cf90c" providerId="LiveId" clId="{B4399B61-C23F-4AB8-95D2-02054C737FCA}" dt="2021-08-06T18:40:06.119" v="6235" actId="26606"/>
        <pc:sldMkLst>
          <pc:docMk/>
          <pc:sldMk cId="2603021985" sldId="297"/>
        </pc:sldMkLst>
        <pc:spChg chg="mod">
          <ac:chgData name="Rebecca Manchester" userId="ca601cdedb9cf90c" providerId="LiveId" clId="{B4399B61-C23F-4AB8-95D2-02054C737FCA}" dt="2021-08-06T18:40:06.119" v="6235" actId="26606"/>
          <ac:spMkLst>
            <pc:docMk/>
            <pc:sldMk cId="2603021985" sldId="297"/>
            <ac:spMk id="2" creationId="{6CABF1C5-FFC9-4E3D-8524-42EDDA7E8F5F}"/>
          </ac:spMkLst>
        </pc:spChg>
        <pc:spChg chg="del">
          <ac:chgData name="Rebecca Manchester" userId="ca601cdedb9cf90c" providerId="LiveId" clId="{B4399B61-C23F-4AB8-95D2-02054C737FCA}" dt="2021-08-06T18:40:06.119" v="6235" actId="26606"/>
          <ac:spMkLst>
            <pc:docMk/>
            <pc:sldMk cId="2603021985" sldId="297"/>
            <ac:spMk id="3" creationId="{15D9F934-3251-46EE-98AD-C4909CE74DFE}"/>
          </ac:spMkLst>
        </pc:spChg>
        <pc:spChg chg="add">
          <ac:chgData name="Rebecca Manchester" userId="ca601cdedb9cf90c" providerId="LiveId" clId="{B4399B61-C23F-4AB8-95D2-02054C737FCA}" dt="2021-08-06T18:40:06.119" v="6235" actId="26606"/>
          <ac:spMkLst>
            <pc:docMk/>
            <pc:sldMk cId="2603021985" sldId="297"/>
            <ac:spMk id="14" creationId="{B8144315-1C5A-4185-A952-25D98D303D46}"/>
          </ac:spMkLst>
        </pc:spChg>
        <pc:spChg chg="add">
          <ac:chgData name="Rebecca Manchester" userId="ca601cdedb9cf90c" providerId="LiveId" clId="{B4399B61-C23F-4AB8-95D2-02054C737FCA}" dt="2021-08-06T18:40:06.119" v="6235" actId="26606"/>
          <ac:spMkLst>
            <pc:docMk/>
            <pc:sldMk cId="2603021985" sldId="297"/>
            <ac:spMk id="16" creationId="{2B109C5B-3B98-48EB-A942-8D11CEA374B6}"/>
          </ac:spMkLst>
        </pc:spChg>
        <pc:spChg chg="add">
          <ac:chgData name="Rebecca Manchester" userId="ca601cdedb9cf90c" providerId="LiveId" clId="{B4399B61-C23F-4AB8-95D2-02054C737FCA}" dt="2021-08-06T18:40:06.119" v="6235" actId="26606"/>
          <ac:spMkLst>
            <pc:docMk/>
            <pc:sldMk cId="2603021985" sldId="297"/>
            <ac:spMk id="18" creationId="{A9C389E4-003E-40C9-AC9E-ED821C16F525}"/>
          </ac:spMkLst>
        </pc:spChg>
        <pc:spChg chg="add">
          <ac:chgData name="Rebecca Manchester" userId="ca601cdedb9cf90c" providerId="LiveId" clId="{B4399B61-C23F-4AB8-95D2-02054C737FCA}" dt="2021-08-06T18:40:06.119" v="6235" actId="26606"/>
          <ac:spMkLst>
            <pc:docMk/>
            <pc:sldMk cId="2603021985" sldId="297"/>
            <ac:spMk id="20" creationId="{6C042684-2705-40BD-9104-A6B24CE1CA45}"/>
          </ac:spMkLst>
        </pc:spChg>
        <pc:grpChg chg="add">
          <ac:chgData name="Rebecca Manchester" userId="ca601cdedb9cf90c" providerId="LiveId" clId="{B4399B61-C23F-4AB8-95D2-02054C737FCA}" dt="2021-08-06T18:40:06.119" v="6235" actId="26606"/>
          <ac:grpSpMkLst>
            <pc:docMk/>
            <pc:sldMk cId="2603021985" sldId="297"/>
            <ac:grpSpMk id="10" creationId="{4091D54B-59AB-4A5E-8E9E-0421BD66D4FB}"/>
          </ac:grpSpMkLst>
        </pc:grpChg>
        <pc:picChg chg="add">
          <ac:chgData name="Rebecca Manchester" userId="ca601cdedb9cf90c" providerId="LiveId" clId="{B4399B61-C23F-4AB8-95D2-02054C737FCA}" dt="2021-08-06T18:40:06.119" v="6235" actId="26606"/>
          <ac:picMkLst>
            <pc:docMk/>
            <pc:sldMk cId="2603021985" sldId="297"/>
            <ac:picMk id="7" creationId="{8DF8BF08-19D2-42BC-A8DA-0D010373205D}"/>
          </ac:picMkLst>
        </pc:picChg>
      </pc:sldChg>
      <pc:sldChg chg="addSp delSp modSp new mod setBg setClrOvrMap">
        <pc:chgData name="Rebecca Manchester" userId="ca601cdedb9cf90c" providerId="LiveId" clId="{B4399B61-C23F-4AB8-95D2-02054C737FCA}" dt="2021-08-06T18:54:19.179" v="6964" actId="26606"/>
        <pc:sldMkLst>
          <pc:docMk/>
          <pc:sldMk cId="4245893668" sldId="298"/>
        </pc:sldMkLst>
        <pc:spChg chg="mod">
          <ac:chgData name="Rebecca Manchester" userId="ca601cdedb9cf90c" providerId="LiveId" clId="{B4399B61-C23F-4AB8-95D2-02054C737FCA}" dt="2021-08-06T18:54:19.179" v="6964" actId="26606"/>
          <ac:spMkLst>
            <pc:docMk/>
            <pc:sldMk cId="4245893668" sldId="298"/>
            <ac:spMk id="2" creationId="{6C1FEA0C-4CDC-472C-8409-ECF0C0F15F48}"/>
          </ac:spMkLst>
        </pc:spChg>
        <pc:spChg chg="mod">
          <ac:chgData name="Rebecca Manchester" userId="ca601cdedb9cf90c" providerId="LiveId" clId="{B4399B61-C23F-4AB8-95D2-02054C737FCA}" dt="2021-08-06T18:54:19.179" v="6964" actId="26606"/>
          <ac:spMkLst>
            <pc:docMk/>
            <pc:sldMk cId="4245893668" sldId="298"/>
            <ac:spMk id="3" creationId="{42DA08F5-1E4F-4EBF-9D84-B4E03F8306DB}"/>
          </ac:spMkLst>
        </pc:spChg>
        <pc:spChg chg="add del">
          <ac:chgData name="Rebecca Manchester" userId="ca601cdedb9cf90c" providerId="LiveId" clId="{B4399B61-C23F-4AB8-95D2-02054C737FCA}" dt="2021-08-06T18:54:19.179" v="6964" actId="26606"/>
          <ac:spMkLst>
            <pc:docMk/>
            <pc:sldMk cId="4245893668" sldId="298"/>
            <ac:spMk id="8" creationId="{C314C310-850D-4491-AA52-C75BEA68B68C}"/>
          </ac:spMkLst>
        </pc:spChg>
        <pc:spChg chg="add">
          <ac:chgData name="Rebecca Manchester" userId="ca601cdedb9cf90c" providerId="LiveId" clId="{B4399B61-C23F-4AB8-95D2-02054C737FCA}" dt="2021-08-06T18:54:19.179" v="6964" actId="26606"/>
          <ac:spMkLst>
            <pc:docMk/>
            <pc:sldMk cId="4245893668" sldId="298"/>
            <ac:spMk id="19" creationId="{01109B5D-BC35-4376-98A2-F53B03E4E1B4}"/>
          </ac:spMkLst>
        </pc:spChg>
        <pc:spChg chg="add">
          <ac:chgData name="Rebecca Manchester" userId="ca601cdedb9cf90c" providerId="LiveId" clId="{B4399B61-C23F-4AB8-95D2-02054C737FCA}" dt="2021-08-06T18:54:19.179" v="6964" actId="26606"/>
          <ac:spMkLst>
            <pc:docMk/>
            <pc:sldMk cId="4245893668" sldId="298"/>
            <ac:spMk id="21" creationId="{94D90C11-98A3-40E3-B04C-A3025D6458A3}"/>
          </ac:spMkLst>
        </pc:spChg>
        <pc:spChg chg="add">
          <ac:chgData name="Rebecca Manchester" userId="ca601cdedb9cf90c" providerId="LiveId" clId="{B4399B61-C23F-4AB8-95D2-02054C737FCA}" dt="2021-08-06T18:54:19.179" v="6964" actId="26606"/>
          <ac:spMkLst>
            <pc:docMk/>
            <pc:sldMk cId="4245893668" sldId="298"/>
            <ac:spMk id="23" creationId="{A3B28FB1-97C9-4A9E-A45B-356508C2C38B}"/>
          </ac:spMkLst>
        </pc:spChg>
        <pc:grpChg chg="add del">
          <ac:chgData name="Rebecca Manchester" userId="ca601cdedb9cf90c" providerId="LiveId" clId="{B4399B61-C23F-4AB8-95D2-02054C737FCA}" dt="2021-08-06T18:54:19.179" v="6964" actId="26606"/>
          <ac:grpSpMkLst>
            <pc:docMk/>
            <pc:sldMk cId="4245893668" sldId="298"/>
            <ac:grpSpMk id="10" creationId="{D4EC3799-3F52-48CE-85CC-83AED368EB42}"/>
          </ac:grpSpMkLst>
        </pc:grpChg>
        <pc:cxnChg chg="add del">
          <ac:chgData name="Rebecca Manchester" userId="ca601cdedb9cf90c" providerId="LiveId" clId="{B4399B61-C23F-4AB8-95D2-02054C737FCA}" dt="2021-08-06T18:54:19.179" v="6964" actId="26606"/>
          <ac:cxnSpMkLst>
            <pc:docMk/>
            <pc:sldMk cId="4245893668" sldId="298"/>
            <ac:cxnSpMk id="14" creationId="{789E20C7-BB50-4317-93C7-90C8ED80B275}"/>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8A899A-9E5E-488A-B46A-8934D5BA2635}"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556064B1-676A-4771-8D90-8D3C10CC2878}">
      <dgm:prSet/>
      <dgm:spPr/>
      <dgm:t>
        <a:bodyPr/>
        <a:lstStyle/>
        <a:p>
          <a:r>
            <a:rPr lang="en-US"/>
            <a:t>Myrtle Beach SC</a:t>
          </a:r>
        </a:p>
      </dgm:t>
    </dgm:pt>
    <dgm:pt modelId="{219EB16D-9FDD-4C8F-BC39-F2C95BAAAE85}" type="parTrans" cxnId="{5A26CC7C-3BAE-446C-B60D-632C256531D8}">
      <dgm:prSet/>
      <dgm:spPr/>
      <dgm:t>
        <a:bodyPr/>
        <a:lstStyle/>
        <a:p>
          <a:endParaRPr lang="en-US"/>
        </a:p>
      </dgm:t>
    </dgm:pt>
    <dgm:pt modelId="{23F324E4-F62F-4046-98DA-03689E0512F4}" type="sibTrans" cxnId="{5A26CC7C-3BAE-446C-B60D-632C256531D8}">
      <dgm:prSet/>
      <dgm:spPr/>
      <dgm:t>
        <a:bodyPr/>
        <a:lstStyle/>
        <a:p>
          <a:endParaRPr lang="en-US"/>
        </a:p>
      </dgm:t>
    </dgm:pt>
    <dgm:pt modelId="{0BC255B1-48B1-4344-8356-5C5E78C2B95A}">
      <dgm:prSet/>
      <dgm:spPr/>
      <dgm:t>
        <a:bodyPr/>
        <a:lstStyle/>
        <a:p>
          <a:r>
            <a:rPr lang="en-US"/>
            <a:t>Alexandria VA</a:t>
          </a:r>
        </a:p>
      </dgm:t>
    </dgm:pt>
    <dgm:pt modelId="{1AFA53A6-1E0C-44D2-9648-80BDEE0859C8}" type="parTrans" cxnId="{368F0D93-EB78-4070-A860-932CD11804A4}">
      <dgm:prSet/>
      <dgm:spPr/>
      <dgm:t>
        <a:bodyPr/>
        <a:lstStyle/>
        <a:p>
          <a:endParaRPr lang="en-US"/>
        </a:p>
      </dgm:t>
    </dgm:pt>
    <dgm:pt modelId="{1CE207D5-1896-4ABB-A474-A86D06C02DBF}" type="sibTrans" cxnId="{368F0D93-EB78-4070-A860-932CD11804A4}">
      <dgm:prSet/>
      <dgm:spPr/>
      <dgm:t>
        <a:bodyPr/>
        <a:lstStyle/>
        <a:p>
          <a:endParaRPr lang="en-US"/>
        </a:p>
      </dgm:t>
    </dgm:pt>
    <dgm:pt modelId="{9BE76BF9-FD5E-4219-B59E-BF1C80272A0D}">
      <dgm:prSet/>
      <dgm:spPr/>
      <dgm:t>
        <a:bodyPr/>
        <a:lstStyle/>
        <a:p>
          <a:r>
            <a:rPr lang="en-US"/>
            <a:t>Springfield MO</a:t>
          </a:r>
        </a:p>
      </dgm:t>
    </dgm:pt>
    <dgm:pt modelId="{66427A8C-9511-4C3B-B35D-83F43A876F56}" type="parTrans" cxnId="{DA213FFC-2646-42B8-8147-DABA1B0708AD}">
      <dgm:prSet/>
      <dgm:spPr/>
      <dgm:t>
        <a:bodyPr/>
        <a:lstStyle/>
        <a:p>
          <a:endParaRPr lang="en-US"/>
        </a:p>
      </dgm:t>
    </dgm:pt>
    <dgm:pt modelId="{B1164037-EF1D-4B63-98AC-403E6FAA6865}" type="sibTrans" cxnId="{DA213FFC-2646-42B8-8147-DABA1B0708AD}">
      <dgm:prSet/>
      <dgm:spPr/>
      <dgm:t>
        <a:bodyPr/>
        <a:lstStyle/>
        <a:p>
          <a:endParaRPr lang="en-US"/>
        </a:p>
      </dgm:t>
    </dgm:pt>
    <dgm:pt modelId="{A5499AF4-A740-4EF3-A8A7-9A8A20BF82DC}">
      <dgm:prSet/>
      <dgm:spPr/>
      <dgm:t>
        <a:bodyPr/>
        <a:lstStyle/>
        <a:p>
          <a:r>
            <a:rPr lang="en-US"/>
            <a:t>Miami Beach FL</a:t>
          </a:r>
        </a:p>
      </dgm:t>
    </dgm:pt>
    <dgm:pt modelId="{8C078384-2C37-4971-B93D-B88CFF0EF015}" type="parTrans" cxnId="{820ECAF2-8279-40CB-830C-9CDD6044A1DB}">
      <dgm:prSet/>
      <dgm:spPr/>
      <dgm:t>
        <a:bodyPr/>
        <a:lstStyle/>
        <a:p>
          <a:endParaRPr lang="en-US"/>
        </a:p>
      </dgm:t>
    </dgm:pt>
    <dgm:pt modelId="{07977C18-2C6A-466A-86CA-F28CAB3D69BB}" type="sibTrans" cxnId="{820ECAF2-8279-40CB-830C-9CDD6044A1DB}">
      <dgm:prSet/>
      <dgm:spPr/>
      <dgm:t>
        <a:bodyPr/>
        <a:lstStyle/>
        <a:p>
          <a:endParaRPr lang="en-US"/>
        </a:p>
      </dgm:t>
    </dgm:pt>
    <dgm:pt modelId="{0C3D25EC-1972-4E1B-BC75-890AD779D1B0}">
      <dgm:prSet/>
      <dgm:spPr/>
      <dgm:t>
        <a:bodyPr/>
        <a:lstStyle/>
        <a:p>
          <a:r>
            <a:rPr lang="en-US"/>
            <a:t>Joplin MO</a:t>
          </a:r>
        </a:p>
      </dgm:t>
    </dgm:pt>
    <dgm:pt modelId="{2D4B7B93-FCC4-4434-8C10-6E72643ACDBC}" type="parTrans" cxnId="{524DA51B-5BD1-4AC5-B764-28980E3FBD8D}">
      <dgm:prSet/>
      <dgm:spPr/>
      <dgm:t>
        <a:bodyPr/>
        <a:lstStyle/>
        <a:p>
          <a:endParaRPr lang="en-US"/>
        </a:p>
      </dgm:t>
    </dgm:pt>
    <dgm:pt modelId="{54321587-9AE7-41E8-AE4B-92F435DD5DE1}" type="sibTrans" cxnId="{524DA51B-5BD1-4AC5-B764-28980E3FBD8D}">
      <dgm:prSet/>
      <dgm:spPr/>
      <dgm:t>
        <a:bodyPr/>
        <a:lstStyle/>
        <a:p>
          <a:endParaRPr lang="en-US"/>
        </a:p>
      </dgm:t>
    </dgm:pt>
    <dgm:pt modelId="{EF4194FB-4194-466A-86B8-9EBE981279AB}">
      <dgm:prSet/>
      <dgm:spPr/>
      <dgm:t>
        <a:bodyPr/>
        <a:lstStyle/>
        <a:p>
          <a:r>
            <a:rPr lang="en-US"/>
            <a:t>Hot Springs AR</a:t>
          </a:r>
        </a:p>
      </dgm:t>
    </dgm:pt>
    <dgm:pt modelId="{013FFB06-DF0A-4E25-BAA9-CBF89E7A42AD}" type="parTrans" cxnId="{DD655FA8-6E55-4BD9-82F4-B08351E64A9C}">
      <dgm:prSet/>
      <dgm:spPr/>
      <dgm:t>
        <a:bodyPr/>
        <a:lstStyle/>
        <a:p>
          <a:endParaRPr lang="en-US"/>
        </a:p>
      </dgm:t>
    </dgm:pt>
    <dgm:pt modelId="{43B484FA-8C0B-40D5-A797-AB915AC0F04E}" type="sibTrans" cxnId="{DD655FA8-6E55-4BD9-82F4-B08351E64A9C}">
      <dgm:prSet/>
      <dgm:spPr/>
      <dgm:t>
        <a:bodyPr/>
        <a:lstStyle/>
        <a:p>
          <a:endParaRPr lang="en-US"/>
        </a:p>
      </dgm:t>
    </dgm:pt>
    <dgm:pt modelId="{5E4910D1-1240-48A1-8861-518DD3A4951C}">
      <dgm:prSet/>
      <dgm:spPr/>
      <dgm:t>
        <a:bodyPr/>
        <a:lstStyle/>
        <a:p>
          <a:r>
            <a:rPr lang="en-US"/>
            <a:t>Florence SC</a:t>
          </a:r>
        </a:p>
      </dgm:t>
    </dgm:pt>
    <dgm:pt modelId="{D99AC09D-85E5-4934-969B-58645FFAB363}" type="parTrans" cxnId="{0E5FBD2A-D4AC-4C6E-B7D5-C1FCC1B61447}">
      <dgm:prSet/>
      <dgm:spPr/>
      <dgm:t>
        <a:bodyPr/>
        <a:lstStyle/>
        <a:p>
          <a:endParaRPr lang="en-US"/>
        </a:p>
      </dgm:t>
    </dgm:pt>
    <dgm:pt modelId="{ABCAC9DD-41F6-43F2-AB52-20ED907A3BDA}" type="sibTrans" cxnId="{0E5FBD2A-D4AC-4C6E-B7D5-C1FCC1B61447}">
      <dgm:prSet/>
      <dgm:spPr/>
      <dgm:t>
        <a:bodyPr/>
        <a:lstStyle/>
        <a:p>
          <a:endParaRPr lang="en-US"/>
        </a:p>
      </dgm:t>
    </dgm:pt>
    <dgm:pt modelId="{6B35F134-28A8-4C59-B70E-886AC17481C3}">
      <dgm:prSet/>
      <dgm:spPr/>
      <dgm:t>
        <a:bodyPr/>
        <a:lstStyle/>
        <a:p>
          <a:r>
            <a:rPr lang="en-US"/>
            <a:t>North Myrtle Beach SC</a:t>
          </a:r>
        </a:p>
      </dgm:t>
    </dgm:pt>
    <dgm:pt modelId="{C29771DF-4A6A-461B-9CA0-9579EBA11742}" type="parTrans" cxnId="{DD457436-ACF3-449F-806D-19F18E2D06C3}">
      <dgm:prSet/>
      <dgm:spPr/>
      <dgm:t>
        <a:bodyPr/>
        <a:lstStyle/>
        <a:p>
          <a:endParaRPr lang="en-US"/>
        </a:p>
      </dgm:t>
    </dgm:pt>
    <dgm:pt modelId="{026F9861-F497-4807-9CE2-C039BAF1E663}" type="sibTrans" cxnId="{DD457436-ACF3-449F-806D-19F18E2D06C3}">
      <dgm:prSet/>
      <dgm:spPr/>
      <dgm:t>
        <a:bodyPr/>
        <a:lstStyle/>
        <a:p>
          <a:endParaRPr lang="en-US"/>
        </a:p>
      </dgm:t>
    </dgm:pt>
    <dgm:pt modelId="{4218B4DD-8039-47C5-B0E8-2F7A7A808298}">
      <dgm:prSet/>
      <dgm:spPr/>
      <dgm:t>
        <a:bodyPr/>
        <a:lstStyle/>
        <a:p>
          <a:r>
            <a:rPr lang="en-US"/>
            <a:t>Monroe LA</a:t>
          </a:r>
        </a:p>
      </dgm:t>
    </dgm:pt>
    <dgm:pt modelId="{37777C8A-B943-485E-B467-2EED94A17A49}" type="parTrans" cxnId="{B3204F32-26D4-4EAC-BE20-21E4EB139F5A}">
      <dgm:prSet/>
      <dgm:spPr/>
      <dgm:t>
        <a:bodyPr/>
        <a:lstStyle/>
        <a:p>
          <a:endParaRPr lang="en-US"/>
        </a:p>
      </dgm:t>
    </dgm:pt>
    <dgm:pt modelId="{080697B9-DEDD-4C50-B924-4E328E74EF58}" type="sibTrans" cxnId="{B3204F32-26D4-4EAC-BE20-21E4EB139F5A}">
      <dgm:prSet/>
      <dgm:spPr/>
      <dgm:t>
        <a:bodyPr/>
        <a:lstStyle/>
        <a:p>
          <a:endParaRPr lang="en-US"/>
        </a:p>
      </dgm:t>
    </dgm:pt>
    <dgm:pt modelId="{27796718-715B-4FE9-9D40-DEFFB8726A40}">
      <dgm:prSet/>
      <dgm:spPr/>
      <dgm:t>
        <a:bodyPr/>
        <a:lstStyle/>
        <a:p>
          <a:r>
            <a:rPr lang="en-US"/>
            <a:t>Spartanburg SC</a:t>
          </a:r>
        </a:p>
      </dgm:t>
    </dgm:pt>
    <dgm:pt modelId="{F05D6D0B-D93F-407C-84AF-26EE09722F71}" type="parTrans" cxnId="{68B1D89D-CA04-475B-A2E0-6A5D54DC1EB5}">
      <dgm:prSet/>
      <dgm:spPr/>
      <dgm:t>
        <a:bodyPr/>
        <a:lstStyle/>
        <a:p>
          <a:endParaRPr lang="en-US"/>
        </a:p>
      </dgm:t>
    </dgm:pt>
    <dgm:pt modelId="{86184920-81B3-41E2-BC4F-F85403245870}" type="sibTrans" cxnId="{68B1D89D-CA04-475B-A2E0-6A5D54DC1EB5}">
      <dgm:prSet/>
      <dgm:spPr/>
      <dgm:t>
        <a:bodyPr/>
        <a:lstStyle/>
        <a:p>
          <a:endParaRPr lang="en-US"/>
        </a:p>
      </dgm:t>
    </dgm:pt>
    <dgm:pt modelId="{F385B88D-06C7-4A0E-BB96-2FF6B102570B}">
      <dgm:prSet/>
      <dgm:spPr/>
      <dgm:t>
        <a:bodyPr/>
        <a:lstStyle/>
        <a:p>
          <a:r>
            <a:rPr lang="en-US"/>
            <a:t>Oakland CA</a:t>
          </a:r>
        </a:p>
      </dgm:t>
    </dgm:pt>
    <dgm:pt modelId="{4BC7C824-7B4E-4876-AA25-43F3EF62B014}" type="parTrans" cxnId="{6A05AF1F-C4A6-4D82-88CD-66371218E4D7}">
      <dgm:prSet/>
      <dgm:spPr/>
      <dgm:t>
        <a:bodyPr/>
        <a:lstStyle/>
        <a:p>
          <a:endParaRPr lang="en-US"/>
        </a:p>
      </dgm:t>
    </dgm:pt>
    <dgm:pt modelId="{71AB3638-8394-4B29-AD8C-9068DE3C6D59}" type="sibTrans" cxnId="{6A05AF1F-C4A6-4D82-88CD-66371218E4D7}">
      <dgm:prSet/>
      <dgm:spPr/>
      <dgm:t>
        <a:bodyPr/>
        <a:lstStyle/>
        <a:p>
          <a:endParaRPr lang="en-US"/>
        </a:p>
      </dgm:t>
    </dgm:pt>
    <dgm:pt modelId="{D34718F5-8459-4969-AB8B-46B1C5268804}">
      <dgm:prSet/>
      <dgm:spPr/>
      <dgm:t>
        <a:bodyPr/>
        <a:lstStyle/>
        <a:p>
          <a:r>
            <a:rPr lang="en-US"/>
            <a:t>Asheville NC</a:t>
          </a:r>
        </a:p>
      </dgm:t>
    </dgm:pt>
    <dgm:pt modelId="{408FA3E3-B430-431A-9C6D-352AC4FD6643}" type="parTrans" cxnId="{673B9140-FDE1-4D3D-97A1-40348D8C056B}">
      <dgm:prSet/>
      <dgm:spPr/>
      <dgm:t>
        <a:bodyPr/>
        <a:lstStyle/>
        <a:p>
          <a:endParaRPr lang="en-US"/>
        </a:p>
      </dgm:t>
    </dgm:pt>
    <dgm:pt modelId="{40349536-FA85-4D79-B999-DE0129467D0D}" type="sibTrans" cxnId="{673B9140-FDE1-4D3D-97A1-40348D8C056B}">
      <dgm:prSet/>
      <dgm:spPr/>
      <dgm:t>
        <a:bodyPr/>
        <a:lstStyle/>
        <a:p>
          <a:endParaRPr lang="en-US"/>
        </a:p>
      </dgm:t>
    </dgm:pt>
    <dgm:pt modelId="{1E9FB0EE-8691-4DF0-89F8-3C535F537AE3}">
      <dgm:prSet/>
      <dgm:spPr/>
      <dgm:t>
        <a:bodyPr/>
        <a:lstStyle/>
        <a:p>
          <a:r>
            <a:rPr lang="en-US"/>
            <a:t>Memphis TN</a:t>
          </a:r>
        </a:p>
      </dgm:t>
    </dgm:pt>
    <dgm:pt modelId="{01D9EE90-057B-4DD5-8E89-C97AD384EDA7}" type="parTrans" cxnId="{51DC1828-3156-47D4-B133-9A3BF5E58CCC}">
      <dgm:prSet/>
      <dgm:spPr/>
      <dgm:t>
        <a:bodyPr/>
        <a:lstStyle/>
        <a:p>
          <a:endParaRPr lang="en-US"/>
        </a:p>
      </dgm:t>
    </dgm:pt>
    <dgm:pt modelId="{1E2B2706-B4B8-4491-8955-FA6EC856EC27}" type="sibTrans" cxnId="{51DC1828-3156-47D4-B133-9A3BF5E58CCC}">
      <dgm:prSet/>
      <dgm:spPr/>
      <dgm:t>
        <a:bodyPr/>
        <a:lstStyle/>
        <a:p>
          <a:endParaRPr lang="en-US"/>
        </a:p>
      </dgm:t>
    </dgm:pt>
    <dgm:pt modelId="{DCC1793C-C319-44EE-A03A-3845C81A8ACA}">
      <dgm:prSet/>
      <dgm:spPr/>
      <dgm:t>
        <a:bodyPr/>
        <a:lstStyle/>
        <a:p>
          <a:r>
            <a:rPr lang="en-US"/>
            <a:t>Little Rock AR</a:t>
          </a:r>
        </a:p>
      </dgm:t>
    </dgm:pt>
    <dgm:pt modelId="{3F926084-B412-4BCE-B313-EF3011890A7A}" type="parTrans" cxnId="{FE4E0695-71FA-4E63-8B0B-6D8A59444CCC}">
      <dgm:prSet/>
      <dgm:spPr/>
      <dgm:t>
        <a:bodyPr/>
        <a:lstStyle/>
        <a:p>
          <a:endParaRPr lang="en-US"/>
        </a:p>
      </dgm:t>
    </dgm:pt>
    <dgm:pt modelId="{8A943CCA-BD12-40D3-BCB0-4ABF6D3800EB}" type="sibTrans" cxnId="{FE4E0695-71FA-4E63-8B0B-6D8A59444CCC}">
      <dgm:prSet/>
      <dgm:spPr/>
      <dgm:t>
        <a:bodyPr/>
        <a:lstStyle/>
        <a:p>
          <a:endParaRPr lang="en-US"/>
        </a:p>
      </dgm:t>
    </dgm:pt>
    <dgm:pt modelId="{200D7F16-2F0A-4F8F-8725-921B7BFA7ED4}">
      <dgm:prSet/>
      <dgm:spPr/>
      <dgm:t>
        <a:bodyPr/>
        <a:lstStyle/>
        <a:p>
          <a:r>
            <a:rPr lang="en-US"/>
            <a:t>North Charleston SC</a:t>
          </a:r>
        </a:p>
      </dgm:t>
    </dgm:pt>
    <dgm:pt modelId="{DFE29ADD-BEB5-464E-B7A2-D972F1811B79}" type="parTrans" cxnId="{B56D0A68-7987-4334-99EB-E858D46B4D9A}">
      <dgm:prSet/>
      <dgm:spPr/>
      <dgm:t>
        <a:bodyPr/>
        <a:lstStyle/>
        <a:p>
          <a:endParaRPr lang="en-US"/>
        </a:p>
      </dgm:t>
    </dgm:pt>
    <dgm:pt modelId="{439F9A36-0ACC-4C6F-8D16-031C20B47FAD}" type="sibTrans" cxnId="{B56D0A68-7987-4334-99EB-E858D46B4D9A}">
      <dgm:prSet/>
      <dgm:spPr/>
      <dgm:t>
        <a:bodyPr/>
        <a:lstStyle/>
        <a:p>
          <a:endParaRPr lang="en-US"/>
        </a:p>
      </dgm:t>
    </dgm:pt>
    <dgm:pt modelId="{F683E508-9739-41AE-A631-B8368D1A10E8}">
      <dgm:prSet/>
      <dgm:spPr/>
      <dgm:t>
        <a:bodyPr/>
        <a:lstStyle/>
        <a:p>
          <a:r>
            <a:rPr lang="en-US"/>
            <a:t>Spokane WA</a:t>
          </a:r>
        </a:p>
      </dgm:t>
    </dgm:pt>
    <dgm:pt modelId="{DE149B9B-6557-4DAF-B23E-8C0B089111C3}" type="parTrans" cxnId="{3293AFD5-11AE-47CB-A869-293BDD858B3F}">
      <dgm:prSet/>
      <dgm:spPr/>
      <dgm:t>
        <a:bodyPr/>
        <a:lstStyle/>
        <a:p>
          <a:endParaRPr lang="en-US"/>
        </a:p>
      </dgm:t>
    </dgm:pt>
    <dgm:pt modelId="{984FAE7E-78FC-4B94-9E9F-9639F2497669}" type="sibTrans" cxnId="{3293AFD5-11AE-47CB-A869-293BDD858B3F}">
      <dgm:prSet/>
      <dgm:spPr/>
      <dgm:t>
        <a:bodyPr/>
        <a:lstStyle/>
        <a:p>
          <a:endParaRPr lang="en-US"/>
        </a:p>
      </dgm:t>
    </dgm:pt>
    <dgm:pt modelId="{302B4B86-CCD6-4EAE-8469-7A7DB742E435}">
      <dgm:prSet/>
      <dgm:spPr/>
      <dgm:t>
        <a:bodyPr/>
        <a:lstStyle/>
        <a:p>
          <a:r>
            <a:rPr lang="en-US"/>
            <a:t>Portsmouth VA</a:t>
          </a:r>
        </a:p>
      </dgm:t>
    </dgm:pt>
    <dgm:pt modelId="{E6A0FCA1-2775-4BAA-9201-0D2A64FDDB49}" type="parTrans" cxnId="{EF21912C-E723-4D65-B524-1B99878B1A94}">
      <dgm:prSet/>
      <dgm:spPr/>
      <dgm:t>
        <a:bodyPr/>
        <a:lstStyle/>
        <a:p>
          <a:endParaRPr lang="en-US"/>
        </a:p>
      </dgm:t>
    </dgm:pt>
    <dgm:pt modelId="{3C984EF9-9219-40F6-9768-81B83EA85866}" type="sibTrans" cxnId="{EF21912C-E723-4D65-B524-1B99878B1A94}">
      <dgm:prSet/>
      <dgm:spPr/>
      <dgm:t>
        <a:bodyPr/>
        <a:lstStyle/>
        <a:p>
          <a:endParaRPr lang="en-US"/>
        </a:p>
      </dgm:t>
    </dgm:pt>
    <dgm:pt modelId="{3BBA4900-3118-4A7D-B6D3-7F3131772846}">
      <dgm:prSet/>
      <dgm:spPr/>
      <dgm:t>
        <a:bodyPr/>
        <a:lstStyle/>
        <a:p>
          <a:r>
            <a:rPr lang="en-US"/>
            <a:t>Council Bluffs IA</a:t>
          </a:r>
        </a:p>
      </dgm:t>
    </dgm:pt>
    <dgm:pt modelId="{10C8DCFB-8F3C-41F2-978A-092554E22AA8}" type="parTrans" cxnId="{AC81DF71-1D8F-43B2-B078-65B783115102}">
      <dgm:prSet/>
      <dgm:spPr/>
      <dgm:t>
        <a:bodyPr/>
        <a:lstStyle/>
        <a:p>
          <a:endParaRPr lang="en-US"/>
        </a:p>
      </dgm:t>
    </dgm:pt>
    <dgm:pt modelId="{80AF765F-73D2-4E5A-8B91-93A446B8E845}" type="sibTrans" cxnId="{AC81DF71-1D8F-43B2-B078-65B783115102}">
      <dgm:prSet/>
      <dgm:spPr/>
      <dgm:t>
        <a:bodyPr/>
        <a:lstStyle/>
        <a:p>
          <a:endParaRPr lang="en-US"/>
        </a:p>
      </dgm:t>
    </dgm:pt>
    <dgm:pt modelId="{5CE9A0D4-FCE3-471F-A3B9-59CACD8A3124}">
      <dgm:prSet/>
      <dgm:spPr/>
      <dgm:t>
        <a:bodyPr/>
        <a:lstStyle/>
        <a:p>
          <a:r>
            <a:rPr lang="en-US"/>
            <a:t>Goldsboro NC</a:t>
          </a:r>
        </a:p>
      </dgm:t>
    </dgm:pt>
    <dgm:pt modelId="{59E9EC14-967D-432E-9C7B-00B5B38CDEA9}" type="parTrans" cxnId="{FAF900FE-DF96-4F98-BFFF-C7F61648BAB6}">
      <dgm:prSet/>
      <dgm:spPr/>
      <dgm:t>
        <a:bodyPr/>
        <a:lstStyle/>
        <a:p>
          <a:endParaRPr lang="en-US"/>
        </a:p>
      </dgm:t>
    </dgm:pt>
    <dgm:pt modelId="{6D931D10-FA09-48E1-AA38-81E4C1233B1F}" type="sibTrans" cxnId="{FAF900FE-DF96-4F98-BFFF-C7F61648BAB6}">
      <dgm:prSet/>
      <dgm:spPr/>
      <dgm:t>
        <a:bodyPr/>
        <a:lstStyle/>
        <a:p>
          <a:endParaRPr lang="en-US"/>
        </a:p>
      </dgm:t>
    </dgm:pt>
    <dgm:pt modelId="{39D4790C-305D-48DD-82CB-DC2B5035987D}">
      <dgm:prSet/>
      <dgm:spPr/>
      <dgm:t>
        <a:bodyPr/>
        <a:lstStyle/>
        <a:p>
          <a:r>
            <a:rPr lang="en-US"/>
            <a:t>Fort Smith AR</a:t>
          </a:r>
        </a:p>
      </dgm:t>
    </dgm:pt>
    <dgm:pt modelId="{762C68E2-EA9E-4050-8B5D-6236C41E6561}" type="parTrans" cxnId="{B9EBBC11-0536-428A-A154-FA1DC5AC8990}">
      <dgm:prSet/>
      <dgm:spPr/>
      <dgm:t>
        <a:bodyPr/>
        <a:lstStyle/>
        <a:p>
          <a:endParaRPr lang="en-US"/>
        </a:p>
      </dgm:t>
    </dgm:pt>
    <dgm:pt modelId="{43252A61-1806-448D-AF63-A70EC9B6C1BC}" type="sibTrans" cxnId="{B9EBBC11-0536-428A-A154-FA1DC5AC8990}">
      <dgm:prSet/>
      <dgm:spPr/>
      <dgm:t>
        <a:bodyPr/>
        <a:lstStyle/>
        <a:p>
          <a:endParaRPr lang="en-US"/>
        </a:p>
      </dgm:t>
    </dgm:pt>
    <dgm:pt modelId="{78522C66-447F-4853-B331-FCB0F01ABA9E}" type="pres">
      <dgm:prSet presAssocID="{F68A899A-9E5E-488A-B46A-8934D5BA2635}" presName="diagram" presStyleCnt="0">
        <dgm:presLayoutVars>
          <dgm:dir/>
          <dgm:resizeHandles val="exact"/>
        </dgm:presLayoutVars>
      </dgm:prSet>
      <dgm:spPr/>
    </dgm:pt>
    <dgm:pt modelId="{42CB4F71-31BC-4B14-B69B-5A0681D07D40}" type="pres">
      <dgm:prSet presAssocID="{556064B1-676A-4771-8D90-8D3C10CC2878}" presName="node" presStyleLbl="node1" presStyleIdx="0" presStyleCnt="20">
        <dgm:presLayoutVars>
          <dgm:bulletEnabled val="1"/>
        </dgm:presLayoutVars>
      </dgm:prSet>
      <dgm:spPr/>
    </dgm:pt>
    <dgm:pt modelId="{C5046BB5-9829-4A96-8A68-BC79DBFA1818}" type="pres">
      <dgm:prSet presAssocID="{23F324E4-F62F-4046-98DA-03689E0512F4}" presName="sibTrans" presStyleCnt="0"/>
      <dgm:spPr/>
    </dgm:pt>
    <dgm:pt modelId="{2030A55D-33EC-439B-8219-CD7450B3FB86}" type="pres">
      <dgm:prSet presAssocID="{0BC255B1-48B1-4344-8356-5C5E78C2B95A}" presName="node" presStyleLbl="node1" presStyleIdx="1" presStyleCnt="20">
        <dgm:presLayoutVars>
          <dgm:bulletEnabled val="1"/>
        </dgm:presLayoutVars>
      </dgm:prSet>
      <dgm:spPr/>
    </dgm:pt>
    <dgm:pt modelId="{8A88072B-F88F-4C87-BE1E-C5EC02EA6D79}" type="pres">
      <dgm:prSet presAssocID="{1CE207D5-1896-4ABB-A474-A86D06C02DBF}" presName="sibTrans" presStyleCnt="0"/>
      <dgm:spPr/>
    </dgm:pt>
    <dgm:pt modelId="{E2D3CAAD-6ADD-450A-B47E-B6BB31915A78}" type="pres">
      <dgm:prSet presAssocID="{9BE76BF9-FD5E-4219-B59E-BF1C80272A0D}" presName="node" presStyleLbl="node1" presStyleIdx="2" presStyleCnt="20">
        <dgm:presLayoutVars>
          <dgm:bulletEnabled val="1"/>
        </dgm:presLayoutVars>
      </dgm:prSet>
      <dgm:spPr/>
    </dgm:pt>
    <dgm:pt modelId="{30F8AA6A-5CD2-4313-8DE9-0FE3E3A16965}" type="pres">
      <dgm:prSet presAssocID="{B1164037-EF1D-4B63-98AC-403E6FAA6865}" presName="sibTrans" presStyleCnt="0"/>
      <dgm:spPr/>
    </dgm:pt>
    <dgm:pt modelId="{DAD78AD8-A9AB-4A0C-A1DE-4CC2F5595988}" type="pres">
      <dgm:prSet presAssocID="{A5499AF4-A740-4EF3-A8A7-9A8A20BF82DC}" presName="node" presStyleLbl="node1" presStyleIdx="3" presStyleCnt="20">
        <dgm:presLayoutVars>
          <dgm:bulletEnabled val="1"/>
        </dgm:presLayoutVars>
      </dgm:prSet>
      <dgm:spPr/>
    </dgm:pt>
    <dgm:pt modelId="{2F809120-6267-4B6E-8646-2BDB21745E63}" type="pres">
      <dgm:prSet presAssocID="{07977C18-2C6A-466A-86CA-F28CAB3D69BB}" presName="sibTrans" presStyleCnt="0"/>
      <dgm:spPr/>
    </dgm:pt>
    <dgm:pt modelId="{B545AE29-1C73-4E6E-8E9E-683BC0A005B3}" type="pres">
      <dgm:prSet presAssocID="{0C3D25EC-1972-4E1B-BC75-890AD779D1B0}" presName="node" presStyleLbl="node1" presStyleIdx="4" presStyleCnt="20">
        <dgm:presLayoutVars>
          <dgm:bulletEnabled val="1"/>
        </dgm:presLayoutVars>
      </dgm:prSet>
      <dgm:spPr/>
    </dgm:pt>
    <dgm:pt modelId="{35CC527F-39FD-4EC7-B519-AB49D4A6B090}" type="pres">
      <dgm:prSet presAssocID="{54321587-9AE7-41E8-AE4B-92F435DD5DE1}" presName="sibTrans" presStyleCnt="0"/>
      <dgm:spPr/>
    </dgm:pt>
    <dgm:pt modelId="{612685C2-8723-4DBD-987E-13CE3413F7A1}" type="pres">
      <dgm:prSet presAssocID="{EF4194FB-4194-466A-86B8-9EBE981279AB}" presName="node" presStyleLbl="node1" presStyleIdx="5" presStyleCnt="20">
        <dgm:presLayoutVars>
          <dgm:bulletEnabled val="1"/>
        </dgm:presLayoutVars>
      </dgm:prSet>
      <dgm:spPr/>
    </dgm:pt>
    <dgm:pt modelId="{0982D450-41A9-445D-9E41-71484F3283F6}" type="pres">
      <dgm:prSet presAssocID="{43B484FA-8C0B-40D5-A797-AB915AC0F04E}" presName="sibTrans" presStyleCnt="0"/>
      <dgm:spPr/>
    </dgm:pt>
    <dgm:pt modelId="{F7D025EC-668A-40DD-A05C-7F0DD4A1C62F}" type="pres">
      <dgm:prSet presAssocID="{5E4910D1-1240-48A1-8861-518DD3A4951C}" presName="node" presStyleLbl="node1" presStyleIdx="6" presStyleCnt="20">
        <dgm:presLayoutVars>
          <dgm:bulletEnabled val="1"/>
        </dgm:presLayoutVars>
      </dgm:prSet>
      <dgm:spPr/>
    </dgm:pt>
    <dgm:pt modelId="{E2D37533-AEEE-4DDC-A8D6-81E5782BFA21}" type="pres">
      <dgm:prSet presAssocID="{ABCAC9DD-41F6-43F2-AB52-20ED907A3BDA}" presName="sibTrans" presStyleCnt="0"/>
      <dgm:spPr/>
    </dgm:pt>
    <dgm:pt modelId="{58B19481-FF88-469F-AA95-0D6876BD7A5B}" type="pres">
      <dgm:prSet presAssocID="{6B35F134-28A8-4C59-B70E-886AC17481C3}" presName="node" presStyleLbl="node1" presStyleIdx="7" presStyleCnt="20">
        <dgm:presLayoutVars>
          <dgm:bulletEnabled val="1"/>
        </dgm:presLayoutVars>
      </dgm:prSet>
      <dgm:spPr/>
    </dgm:pt>
    <dgm:pt modelId="{9A52A2BC-497C-4C84-AFD1-989207EA8AAD}" type="pres">
      <dgm:prSet presAssocID="{026F9861-F497-4807-9CE2-C039BAF1E663}" presName="sibTrans" presStyleCnt="0"/>
      <dgm:spPr/>
    </dgm:pt>
    <dgm:pt modelId="{15DFE11E-683D-4243-9A10-1D33F8AF9D22}" type="pres">
      <dgm:prSet presAssocID="{4218B4DD-8039-47C5-B0E8-2F7A7A808298}" presName="node" presStyleLbl="node1" presStyleIdx="8" presStyleCnt="20">
        <dgm:presLayoutVars>
          <dgm:bulletEnabled val="1"/>
        </dgm:presLayoutVars>
      </dgm:prSet>
      <dgm:spPr/>
    </dgm:pt>
    <dgm:pt modelId="{7FFB2986-5BAC-4404-B9C3-3432FFCCCD67}" type="pres">
      <dgm:prSet presAssocID="{080697B9-DEDD-4C50-B924-4E328E74EF58}" presName="sibTrans" presStyleCnt="0"/>
      <dgm:spPr/>
    </dgm:pt>
    <dgm:pt modelId="{407FBF3C-FA69-4873-A6B6-AA0BB6803C7F}" type="pres">
      <dgm:prSet presAssocID="{27796718-715B-4FE9-9D40-DEFFB8726A40}" presName="node" presStyleLbl="node1" presStyleIdx="9" presStyleCnt="20">
        <dgm:presLayoutVars>
          <dgm:bulletEnabled val="1"/>
        </dgm:presLayoutVars>
      </dgm:prSet>
      <dgm:spPr/>
    </dgm:pt>
    <dgm:pt modelId="{E8D1E819-DDBB-4A29-8384-148634F34AEF}" type="pres">
      <dgm:prSet presAssocID="{86184920-81B3-41E2-BC4F-F85403245870}" presName="sibTrans" presStyleCnt="0"/>
      <dgm:spPr/>
    </dgm:pt>
    <dgm:pt modelId="{79852D0D-EB9A-4971-BA17-951DF9B0DBEC}" type="pres">
      <dgm:prSet presAssocID="{F385B88D-06C7-4A0E-BB96-2FF6B102570B}" presName="node" presStyleLbl="node1" presStyleIdx="10" presStyleCnt="20">
        <dgm:presLayoutVars>
          <dgm:bulletEnabled val="1"/>
        </dgm:presLayoutVars>
      </dgm:prSet>
      <dgm:spPr/>
    </dgm:pt>
    <dgm:pt modelId="{4D5C7F55-5040-4A99-876D-3428CD2744DA}" type="pres">
      <dgm:prSet presAssocID="{71AB3638-8394-4B29-AD8C-9068DE3C6D59}" presName="sibTrans" presStyleCnt="0"/>
      <dgm:spPr/>
    </dgm:pt>
    <dgm:pt modelId="{B426A068-A19A-4417-B135-54D3B60D7DB2}" type="pres">
      <dgm:prSet presAssocID="{D34718F5-8459-4969-AB8B-46B1C5268804}" presName="node" presStyleLbl="node1" presStyleIdx="11" presStyleCnt="20">
        <dgm:presLayoutVars>
          <dgm:bulletEnabled val="1"/>
        </dgm:presLayoutVars>
      </dgm:prSet>
      <dgm:spPr/>
    </dgm:pt>
    <dgm:pt modelId="{D902CD44-CB44-4913-A4D0-F52A51305177}" type="pres">
      <dgm:prSet presAssocID="{40349536-FA85-4D79-B999-DE0129467D0D}" presName="sibTrans" presStyleCnt="0"/>
      <dgm:spPr/>
    </dgm:pt>
    <dgm:pt modelId="{25E834D3-07AA-4B09-94E8-A424D74DBE4C}" type="pres">
      <dgm:prSet presAssocID="{1E9FB0EE-8691-4DF0-89F8-3C535F537AE3}" presName="node" presStyleLbl="node1" presStyleIdx="12" presStyleCnt="20">
        <dgm:presLayoutVars>
          <dgm:bulletEnabled val="1"/>
        </dgm:presLayoutVars>
      </dgm:prSet>
      <dgm:spPr/>
    </dgm:pt>
    <dgm:pt modelId="{0B45E60B-CE0B-4D7E-AB61-7CFA84AEC56E}" type="pres">
      <dgm:prSet presAssocID="{1E2B2706-B4B8-4491-8955-FA6EC856EC27}" presName="sibTrans" presStyleCnt="0"/>
      <dgm:spPr/>
    </dgm:pt>
    <dgm:pt modelId="{41BDB4B6-0C68-406E-9085-51A87BCA3E6C}" type="pres">
      <dgm:prSet presAssocID="{DCC1793C-C319-44EE-A03A-3845C81A8ACA}" presName="node" presStyleLbl="node1" presStyleIdx="13" presStyleCnt="20">
        <dgm:presLayoutVars>
          <dgm:bulletEnabled val="1"/>
        </dgm:presLayoutVars>
      </dgm:prSet>
      <dgm:spPr/>
    </dgm:pt>
    <dgm:pt modelId="{2880ACEF-6B3F-4727-9F2E-1B05D4FD923B}" type="pres">
      <dgm:prSet presAssocID="{8A943CCA-BD12-40D3-BCB0-4ABF6D3800EB}" presName="sibTrans" presStyleCnt="0"/>
      <dgm:spPr/>
    </dgm:pt>
    <dgm:pt modelId="{A0499DC7-4C9D-4D87-B750-013E38991AC8}" type="pres">
      <dgm:prSet presAssocID="{200D7F16-2F0A-4F8F-8725-921B7BFA7ED4}" presName="node" presStyleLbl="node1" presStyleIdx="14" presStyleCnt="20">
        <dgm:presLayoutVars>
          <dgm:bulletEnabled val="1"/>
        </dgm:presLayoutVars>
      </dgm:prSet>
      <dgm:spPr/>
    </dgm:pt>
    <dgm:pt modelId="{2CA2A073-1697-4A2A-BA3D-E4A8BC45C9D9}" type="pres">
      <dgm:prSet presAssocID="{439F9A36-0ACC-4C6F-8D16-031C20B47FAD}" presName="sibTrans" presStyleCnt="0"/>
      <dgm:spPr/>
    </dgm:pt>
    <dgm:pt modelId="{F0449D02-F6E7-44A1-94E6-D4AD1A82FAD5}" type="pres">
      <dgm:prSet presAssocID="{F683E508-9739-41AE-A631-B8368D1A10E8}" presName="node" presStyleLbl="node1" presStyleIdx="15" presStyleCnt="20">
        <dgm:presLayoutVars>
          <dgm:bulletEnabled val="1"/>
        </dgm:presLayoutVars>
      </dgm:prSet>
      <dgm:spPr/>
    </dgm:pt>
    <dgm:pt modelId="{F16C374B-01BE-4E22-9C2F-EE678E341D56}" type="pres">
      <dgm:prSet presAssocID="{984FAE7E-78FC-4B94-9E9F-9639F2497669}" presName="sibTrans" presStyleCnt="0"/>
      <dgm:spPr/>
    </dgm:pt>
    <dgm:pt modelId="{BB5F6AC2-55F4-4E15-8489-0A3919A7DFA1}" type="pres">
      <dgm:prSet presAssocID="{302B4B86-CCD6-4EAE-8469-7A7DB742E435}" presName="node" presStyleLbl="node1" presStyleIdx="16" presStyleCnt="20">
        <dgm:presLayoutVars>
          <dgm:bulletEnabled val="1"/>
        </dgm:presLayoutVars>
      </dgm:prSet>
      <dgm:spPr/>
    </dgm:pt>
    <dgm:pt modelId="{F317B9FD-6457-43EE-A79C-C9E00D0DC1E0}" type="pres">
      <dgm:prSet presAssocID="{3C984EF9-9219-40F6-9768-81B83EA85866}" presName="sibTrans" presStyleCnt="0"/>
      <dgm:spPr/>
    </dgm:pt>
    <dgm:pt modelId="{F71C3352-ACA9-43B4-82BE-68B66AE45135}" type="pres">
      <dgm:prSet presAssocID="{3BBA4900-3118-4A7D-B6D3-7F3131772846}" presName="node" presStyleLbl="node1" presStyleIdx="17" presStyleCnt="20">
        <dgm:presLayoutVars>
          <dgm:bulletEnabled val="1"/>
        </dgm:presLayoutVars>
      </dgm:prSet>
      <dgm:spPr/>
    </dgm:pt>
    <dgm:pt modelId="{B417E357-DB22-405F-A02A-E99FD7B16793}" type="pres">
      <dgm:prSet presAssocID="{80AF765F-73D2-4E5A-8B91-93A446B8E845}" presName="sibTrans" presStyleCnt="0"/>
      <dgm:spPr/>
    </dgm:pt>
    <dgm:pt modelId="{4950080D-B308-4331-AD34-A57F8086C167}" type="pres">
      <dgm:prSet presAssocID="{5CE9A0D4-FCE3-471F-A3B9-59CACD8A3124}" presName="node" presStyleLbl="node1" presStyleIdx="18" presStyleCnt="20">
        <dgm:presLayoutVars>
          <dgm:bulletEnabled val="1"/>
        </dgm:presLayoutVars>
      </dgm:prSet>
      <dgm:spPr/>
    </dgm:pt>
    <dgm:pt modelId="{A1F7B7C0-A164-404F-86A3-184E1B2CA60E}" type="pres">
      <dgm:prSet presAssocID="{6D931D10-FA09-48E1-AA38-81E4C1233B1F}" presName="sibTrans" presStyleCnt="0"/>
      <dgm:spPr/>
    </dgm:pt>
    <dgm:pt modelId="{5145A2AB-9758-4D97-A0E4-6F071655BD04}" type="pres">
      <dgm:prSet presAssocID="{39D4790C-305D-48DD-82CB-DC2B5035987D}" presName="node" presStyleLbl="node1" presStyleIdx="19" presStyleCnt="20">
        <dgm:presLayoutVars>
          <dgm:bulletEnabled val="1"/>
        </dgm:presLayoutVars>
      </dgm:prSet>
      <dgm:spPr/>
    </dgm:pt>
  </dgm:ptLst>
  <dgm:cxnLst>
    <dgm:cxn modelId="{B9EBBC11-0536-428A-A154-FA1DC5AC8990}" srcId="{F68A899A-9E5E-488A-B46A-8934D5BA2635}" destId="{39D4790C-305D-48DD-82CB-DC2B5035987D}" srcOrd="19" destOrd="0" parTransId="{762C68E2-EA9E-4050-8B5D-6236C41E6561}" sibTransId="{43252A61-1806-448D-AF63-A70EC9B6C1BC}"/>
    <dgm:cxn modelId="{524DA51B-5BD1-4AC5-B764-28980E3FBD8D}" srcId="{F68A899A-9E5E-488A-B46A-8934D5BA2635}" destId="{0C3D25EC-1972-4E1B-BC75-890AD779D1B0}" srcOrd="4" destOrd="0" parTransId="{2D4B7B93-FCC4-4434-8C10-6E72643ACDBC}" sibTransId="{54321587-9AE7-41E8-AE4B-92F435DD5DE1}"/>
    <dgm:cxn modelId="{6A05AF1F-C4A6-4D82-88CD-66371218E4D7}" srcId="{F68A899A-9E5E-488A-B46A-8934D5BA2635}" destId="{F385B88D-06C7-4A0E-BB96-2FF6B102570B}" srcOrd="10" destOrd="0" parTransId="{4BC7C824-7B4E-4876-AA25-43F3EF62B014}" sibTransId="{71AB3638-8394-4B29-AD8C-9068DE3C6D59}"/>
    <dgm:cxn modelId="{133D9024-EE25-4A62-A051-B18E1250A112}" type="presOf" srcId="{6B35F134-28A8-4C59-B70E-886AC17481C3}" destId="{58B19481-FF88-469F-AA95-0D6876BD7A5B}" srcOrd="0" destOrd="0" presId="urn:microsoft.com/office/officeart/2005/8/layout/default"/>
    <dgm:cxn modelId="{51DC1828-3156-47D4-B133-9A3BF5E58CCC}" srcId="{F68A899A-9E5E-488A-B46A-8934D5BA2635}" destId="{1E9FB0EE-8691-4DF0-89F8-3C535F537AE3}" srcOrd="12" destOrd="0" parTransId="{01D9EE90-057B-4DD5-8E89-C97AD384EDA7}" sibTransId="{1E2B2706-B4B8-4491-8955-FA6EC856EC27}"/>
    <dgm:cxn modelId="{0E5FBD2A-D4AC-4C6E-B7D5-C1FCC1B61447}" srcId="{F68A899A-9E5E-488A-B46A-8934D5BA2635}" destId="{5E4910D1-1240-48A1-8861-518DD3A4951C}" srcOrd="6" destOrd="0" parTransId="{D99AC09D-85E5-4934-969B-58645FFAB363}" sibTransId="{ABCAC9DD-41F6-43F2-AB52-20ED907A3BDA}"/>
    <dgm:cxn modelId="{EF21912C-E723-4D65-B524-1B99878B1A94}" srcId="{F68A899A-9E5E-488A-B46A-8934D5BA2635}" destId="{302B4B86-CCD6-4EAE-8469-7A7DB742E435}" srcOrd="16" destOrd="0" parTransId="{E6A0FCA1-2775-4BAA-9201-0D2A64FDDB49}" sibTransId="{3C984EF9-9219-40F6-9768-81B83EA85866}"/>
    <dgm:cxn modelId="{5B694331-657F-4B46-8FA4-09BEE305C7A9}" type="presOf" srcId="{F683E508-9739-41AE-A631-B8368D1A10E8}" destId="{F0449D02-F6E7-44A1-94E6-D4AD1A82FAD5}" srcOrd="0" destOrd="0" presId="urn:microsoft.com/office/officeart/2005/8/layout/default"/>
    <dgm:cxn modelId="{B3204F32-26D4-4EAC-BE20-21E4EB139F5A}" srcId="{F68A899A-9E5E-488A-B46A-8934D5BA2635}" destId="{4218B4DD-8039-47C5-B0E8-2F7A7A808298}" srcOrd="8" destOrd="0" parTransId="{37777C8A-B943-485E-B467-2EED94A17A49}" sibTransId="{080697B9-DEDD-4C50-B924-4E328E74EF58}"/>
    <dgm:cxn modelId="{F3849032-F2D5-44A5-AD60-AF3050333CBA}" type="presOf" srcId="{A5499AF4-A740-4EF3-A8A7-9A8A20BF82DC}" destId="{DAD78AD8-A9AB-4A0C-A1DE-4CC2F5595988}" srcOrd="0" destOrd="0" presId="urn:microsoft.com/office/officeart/2005/8/layout/default"/>
    <dgm:cxn modelId="{DD457436-ACF3-449F-806D-19F18E2D06C3}" srcId="{F68A899A-9E5E-488A-B46A-8934D5BA2635}" destId="{6B35F134-28A8-4C59-B70E-886AC17481C3}" srcOrd="7" destOrd="0" parTransId="{C29771DF-4A6A-461B-9CA0-9579EBA11742}" sibTransId="{026F9861-F497-4807-9CE2-C039BAF1E663}"/>
    <dgm:cxn modelId="{673B9140-FDE1-4D3D-97A1-40348D8C056B}" srcId="{F68A899A-9E5E-488A-B46A-8934D5BA2635}" destId="{D34718F5-8459-4969-AB8B-46B1C5268804}" srcOrd="11" destOrd="0" parTransId="{408FA3E3-B430-431A-9C6D-352AC4FD6643}" sibTransId="{40349536-FA85-4D79-B999-DE0129467D0D}"/>
    <dgm:cxn modelId="{62D71960-215C-4D9F-8BE0-EBEB83893B6F}" type="presOf" srcId="{5CE9A0D4-FCE3-471F-A3B9-59CACD8A3124}" destId="{4950080D-B308-4331-AD34-A57F8086C167}" srcOrd="0" destOrd="0" presId="urn:microsoft.com/office/officeart/2005/8/layout/default"/>
    <dgm:cxn modelId="{C1B72343-8A6D-455D-8F02-E7C69269E7D3}" type="presOf" srcId="{EF4194FB-4194-466A-86B8-9EBE981279AB}" destId="{612685C2-8723-4DBD-987E-13CE3413F7A1}" srcOrd="0" destOrd="0" presId="urn:microsoft.com/office/officeart/2005/8/layout/default"/>
    <dgm:cxn modelId="{6E6FE043-5FA8-4773-974D-2A8CE2A341A7}" type="presOf" srcId="{556064B1-676A-4771-8D90-8D3C10CC2878}" destId="{42CB4F71-31BC-4B14-B69B-5A0681D07D40}" srcOrd="0" destOrd="0" presId="urn:microsoft.com/office/officeart/2005/8/layout/default"/>
    <dgm:cxn modelId="{B56D0A68-7987-4334-99EB-E858D46B4D9A}" srcId="{F68A899A-9E5E-488A-B46A-8934D5BA2635}" destId="{200D7F16-2F0A-4F8F-8725-921B7BFA7ED4}" srcOrd="14" destOrd="0" parTransId="{DFE29ADD-BEB5-464E-B7A2-D972F1811B79}" sibTransId="{439F9A36-0ACC-4C6F-8D16-031C20B47FAD}"/>
    <dgm:cxn modelId="{209F784D-F029-42BE-B673-B0AA219C4ED5}" type="presOf" srcId="{0BC255B1-48B1-4344-8356-5C5E78C2B95A}" destId="{2030A55D-33EC-439B-8219-CD7450B3FB86}" srcOrd="0" destOrd="0" presId="urn:microsoft.com/office/officeart/2005/8/layout/default"/>
    <dgm:cxn modelId="{AC81DF71-1D8F-43B2-B078-65B783115102}" srcId="{F68A899A-9E5E-488A-B46A-8934D5BA2635}" destId="{3BBA4900-3118-4A7D-B6D3-7F3131772846}" srcOrd="17" destOrd="0" parTransId="{10C8DCFB-8F3C-41F2-978A-092554E22AA8}" sibTransId="{80AF765F-73D2-4E5A-8B91-93A446B8E845}"/>
    <dgm:cxn modelId="{EDBBDF72-F671-4BBB-BE87-391DFA3C430A}" type="presOf" srcId="{1E9FB0EE-8691-4DF0-89F8-3C535F537AE3}" destId="{25E834D3-07AA-4B09-94E8-A424D74DBE4C}" srcOrd="0" destOrd="0" presId="urn:microsoft.com/office/officeart/2005/8/layout/default"/>
    <dgm:cxn modelId="{5A26CC7C-3BAE-446C-B60D-632C256531D8}" srcId="{F68A899A-9E5E-488A-B46A-8934D5BA2635}" destId="{556064B1-676A-4771-8D90-8D3C10CC2878}" srcOrd="0" destOrd="0" parTransId="{219EB16D-9FDD-4C8F-BC39-F2C95BAAAE85}" sibTransId="{23F324E4-F62F-4046-98DA-03689E0512F4}"/>
    <dgm:cxn modelId="{FC21197D-2908-4F11-929A-ADB75389ABD1}" type="presOf" srcId="{200D7F16-2F0A-4F8F-8725-921B7BFA7ED4}" destId="{A0499DC7-4C9D-4D87-B750-013E38991AC8}" srcOrd="0" destOrd="0" presId="urn:microsoft.com/office/officeart/2005/8/layout/default"/>
    <dgm:cxn modelId="{8EDD9281-F43A-4206-87BE-09F26053760E}" type="presOf" srcId="{DCC1793C-C319-44EE-A03A-3845C81A8ACA}" destId="{41BDB4B6-0C68-406E-9085-51A87BCA3E6C}" srcOrd="0" destOrd="0" presId="urn:microsoft.com/office/officeart/2005/8/layout/default"/>
    <dgm:cxn modelId="{18EDB984-31BD-4734-8112-740F3DF5B35C}" type="presOf" srcId="{F385B88D-06C7-4A0E-BB96-2FF6B102570B}" destId="{79852D0D-EB9A-4971-BA17-951DF9B0DBEC}" srcOrd="0" destOrd="0" presId="urn:microsoft.com/office/officeart/2005/8/layout/default"/>
    <dgm:cxn modelId="{BB59C787-5B6B-4748-824A-4121C29BCD3C}" type="presOf" srcId="{3BBA4900-3118-4A7D-B6D3-7F3131772846}" destId="{F71C3352-ACA9-43B4-82BE-68B66AE45135}" srcOrd="0" destOrd="0" presId="urn:microsoft.com/office/officeart/2005/8/layout/default"/>
    <dgm:cxn modelId="{243CF38D-40EF-4426-B080-15FA8350760C}" type="presOf" srcId="{302B4B86-CCD6-4EAE-8469-7A7DB742E435}" destId="{BB5F6AC2-55F4-4E15-8489-0A3919A7DFA1}" srcOrd="0" destOrd="0" presId="urn:microsoft.com/office/officeart/2005/8/layout/default"/>
    <dgm:cxn modelId="{368F0D93-EB78-4070-A860-932CD11804A4}" srcId="{F68A899A-9E5E-488A-B46A-8934D5BA2635}" destId="{0BC255B1-48B1-4344-8356-5C5E78C2B95A}" srcOrd="1" destOrd="0" parTransId="{1AFA53A6-1E0C-44D2-9648-80BDEE0859C8}" sibTransId="{1CE207D5-1896-4ABB-A474-A86D06C02DBF}"/>
    <dgm:cxn modelId="{FE4E0695-71FA-4E63-8B0B-6D8A59444CCC}" srcId="{F68A899A-9E5E-488A-B46A-8934D5BA2635}" destId="{DCC1793C-C319-44EE-A03A-3845C81A8ACA}" srcOrd="13" destOrd="0" parTransId="{3F926084-B412-4BCE-B313-EF3011890A7A}" sibTransId="{8A943CCA-BD12-40D3-BCB0-4ABF6D3800EB}"/>
    <dgm:cxn modelId="{68B1D89D-CA04-475B-A2E0-6A5D54DC1EB5}" srcId="{F68A899A-9E5E-488A-B46A-8934D5BA2635}" destId="{27796718-715B-4FE9-9D40-DEFFB8726A40}" srcOrd="9" destOrd="0" parTransId="{F05D6D0B-D93F-407C-84AF-26EE09722F71}" sibTransId="{86184920-81B3-41E2-BC4F-F85403245870}"/>
    <dgm:cxn modelId="{E08A289F-81EF-4C23-B460-7EBE5784B372}" type="presOf" srcId="{4218B4DD-8039-47C5-B0E8-2F7A7A808298}" destId="{15DFE11E-683D-4243-9A10-1D33F8AF9D22}" srcOrd="0" destOrd="0" presId="urn:microsoft.com/office/officeart/2005/8/layout/default"/>
    <dgm:cxn modelId="{DD655FA8-6E55-4BD9-82F4-B08351E64A9C}" srcId="{F68A899A-9E5E-488A-B46A-8934D5BA2635}" destId="{EF4194FB-4194-466A-86B8-9EBE981279AB}" srcOrd="5" destOrd="0" parTransId="{013FFB06-DF0A-4E25-BAA9-CBF89E7A42AD}" sibTransId="{43B484FA-8C0B-40D5-A797-AB915AC0F04E}"/>
    <dgm:cxn modelId="{002A57AE-8D1A-4B27-8786-EDB5C7D682AA}" type="presOf" srcId="{F68A899A-9E5E-488A-B46A-8934D5BA2635}" destId="{78522C66-447F-4853-B331-FCB0F01ABA9E}" srcOrd="0" destOrd="0" presId="urn:microsoft.com/office/officeart/2005/8/layout/default"/>
    <dgm:cxn modelId="{64AB03C9-9C07-495B-A252-C24D44826F37}" type="presOf" srcId="{0C3D25EC-1972-4E1B-BC75-890AD779D1B0}" destId="{B545AE29-1C73-4E6E-8E9E-683BC0A005B3}" srcOrd="0" destOrd="0" presId="urn:microsoft.com/office/officeart/2005/8/layout/default"/>
    <dgm:cxn modelId="{DCC1F8C9-7CB5-45DE-B3A8-D3A618675BB2}" type="presOf" srcId="{D34718F5-8459-4969-AB8B-46B1C5268804}" destId="{B426A068-A19A-4417-B135-54D3B60D7DB2}" srcOrd="0" destOrd="0" presId="urn:microsoft.com/office/officeart/2005/8/layout/default"/>
    <dgm:cxn modelId="{95C376D0-ABE4-428B-8761-936FC3714E1B}" type="presOf" srcId="{5E4910D1-1240-48A1-8861-518DD3A4951C}" destId="{F7D025EC-668A-40DD-A05C-7F0DD4A1C62F}" srcOrd="0" destOrd="0" presId="urn:microsoft.com/office/officeart/2005/8/layout/default"/>
    <dgm:cxn modelId="{3293AFD5-11AE-47CB-A869-293BDD858B3F}" srcId="{F68A899A-9E5E-488A-B46A-8934D5BA2635}" destId="{F683E508-9739-41AE-A631-B8368D1A10E8}" srcOrd="15" destOrd="0" parTransId="{DE149B9B-6557-4DAF-B23E-8C0B089111C3}" sibTransId="{984FAE7E-78FC-4B94-9E9F-9639F2497669}"/>
    <dgm:cxn modelId="{E07AD1D7-8DC6-40EE-94D8-48CC7C064416}" type="presOf" srcId="{39D4790C-305D-48DD-82CB-DC2B5035987D}" destId="{5145A2AB-9758-4D97-A0E4-6F071655BD04}" srcOrd="0" destOrd="0" presId="urn:microsoft.com/office/officeart/2005/8/layout/default"/>
    <dgm:cxn modelId="{8638D5E2-10B7-4611-831E-BC7D00C8DFE6}" type="presOf" srcId="{9BE76BF9-FD5E-4219-B59E-BF1C80272A0D}" destId="{E2D3CAAD-6ADD-450A-B47E-B6BB31915A78}" srcOrd="0" destOrd="0" presId="urn:microsoft.com/office/officeart/2005/8/layout/default"/>
    <dgm:cxn modelId="{FD9218EA-ADCD-4438-9463-13C839C2682C}" type="presOf" srcId="{27796718-715B-4FE9-9D40-DEFFB8726A40}" destId="{407FBF3C-FA69-4873-A6B6-AA0BB6803C7F}" srcOrd="0" destOrd="0" presId="urn:microsoft.com/office/officeart/2005/8/layout/default"/>
    <dgm:cxn modelId="{820ECAF2-8279-40CB-830C-9CDD6044A1DB}" srcId="{F68A899A-9E5E-488A-B46A-8934D5BA2635}" destId="{A5499AF4-A740-4EF3-A8A7-9A8A20BF82DC}" srcOrd="3" destOrd="0" parTransId="{8C078384-2C37-4971-B93D-B88CFF0EF015}" sibTransId="{07977C18-2C6A-466A-86CA-F28CAB3D69BB}"/>
    <dgm:cxn modelId="{DA213FFC-2646-42B8-8147-DABA1B0708AD}" srcId="{F68A899A-9E5E-488A-B46A-8934D5BA2635}" destId="{9BE76BF9-FD5E-4219-B59E-BF1C80272A0D}" srcOrd="2" destOrd="0" parTransId="{66427A8C-9511-4C3B-B35D-83F43A876F56}" sibTransId="{B1164037-EF1D-4B63-98AC-403E6FAA6865}"/>
    <dgm:cxn modelId="{FAF900FE-DF96-4F98-BFFF-C7F61648BAB6}" srcId="{F68A899A-9E5E-488A-B46A-8934D5BA2635}" destId="{5CE9A0D4-FCE3-471F-A3B9-59CACD8A3124}" srcOrd="18" destOrd="0" parTransId="{59E9EC14-967D-432E-9C7B-00B5B38CDEA9}" sibTransId="{6D931D10-FA09-48E1-AA38-81E4C1233B1F}"/>
    <dgm:cxn modelId="{6B3F4594-7541-47FA-9B75-66D585B76D78}" type="presParOf" srcId="{78522C66-447F-4853-B331-FCB0F01ABA9E}" destId="{42CB4F71-31BC-4B14-B69B-5A0681D07D40}" srcOrd="0" destOrd="0" presId="urn:microsoft.com/office/officeart/2005/8/layout/default"/>
    <dgm:cxn modelId="{715B1262-0D34-4929-9F16-000698299291}" type="presParOf" srcId="{78522C66-447F-4853-B331-FCB0F01ABA9E}" destId="{C5046BB5-9829-4A96-8A68-BC79DBFA1818}" srcOrd="1" destOrd="0" presId="urn:microsoft.com/office/officeart/2005/8/layout/default"/>
    <dgm:cxn modelId="{139663F2-AF24-46BB-9353-C9DA4E29F517}" type="presParOf" srcId="{78522C66-447F-4853-B331-FCB0F01ABA9E}" destId="{2030A55D-33EC-439B-8219-CD7450B3FB86}" srcOrd="2" destOrd="0" presId="urn:microsoft.com/office/officeart/2005/8/layout/default"/>
    <dgm:cxn modelId="{8298A0E0-5F3A-478C-9368-EBA4504F9528}" type="presParOf" srcId="{78522C66-447F-4853-B331-FCB0F01ABA9E}" destId="{8A88072B-F88F-4C87-BE1E-C5EC02EA6D79}" srcOrd="3" destOrd="0" presId="urn:microsoft.com/office/officeart/2005/8/layout/default"/>
    <dgm:cxn modelId="{42BB3F08-B0DD-4013-A107-B458E7B02DEE}" type="presParOf" srcId="{78522C66-447F-4853-B331-FCB0F01ABA9E}" destId="{E2D3CAAD-6ADD-450A-B47E-B6BB31915A78}" srcOrd="4" destOrd="0" presId="urn:microsoft.com/office/officeart/2005/8/layout/default"/>
    <dgm:cxn modelId="{A7F603D5-D1EB-4C22-A7CD-2A25721432C1}" type="presParOf" srcId="{78522C66-447F-4853-B331-FCB0F01ABA9E}" destId="{30F8AA6A-5CD2-4313-8DE9-0FE3E3A16965}" srcOrd="5" destOrd="0" presId="urn:microsoft.com/office/officeart/2005/8/layout/default"/>
    <dgm:cxn modelId="{47E3EFD9-F692-485C-8735-1CC79A4FDFA9}" type="presParOf" srcId="{78522C66-447F-4853-B331-FCB0F01ABA9E}" destId="{DAD78AD8-A9AB-4A0C-A1DE-4CC2F5595988}" srcOrd="6" destOrd="0" presId="urn:microsoft.com/office/officeart/2005/8/layout/default"/>
    <dgm:cxn modelId="{55A63D5F-8AB4-446D-9862-453E574A9173}" type="presParOf" srcId="{78522C66-447F-4853-B331-FCB0F01ABA9E}" destId="{2F809120-6267-4B6E-8646-2BDB21745E63}" srcOrd="7" destOrd="0" presId="urn:microsoft.com/office/officeart/2005/8/layout/default"/>
    <dgm:cxn modelId="{5035321D-5DD8-433F-A7C2-475F973A6B3C}" type="presParOf" srcId="{78522C66-447F-4853-B331-FCB0F01ABA9E}" destId="{B545AE29-1C73-4E6E-8E9E-683BC0A005B3}" srcOrd="8" destOrd="0" presId="urn:microsoft.com/office/officeart/2005/8/layout/default"/>
    <dgm:cxn modelId="{E8AACDFF-480B-41DC-B518-64AE45BF09DE}" type="presParOf" srcId="{78522C66-447F-4853-B331-FCB0F01ABA9E}" destId="{35CC527F-39FD-4EC7-B519-AB49D4A6B090}" srcOrd="9" destOrd="0" presId="urn:microsoft.com/office/officeart/2005/8/layout/default"/>
    <dgm:cxn modelId="{3D13A2C9-AC66-4F7A-8665-B30F4F853DA2}" type="presParOf" srcId="{78522C66-447F-4853-B331-FCB0F01ABA9E}" destId="{612685C2-8723-4DBD-987E-13CE3413F7A1}" srcOrd="10" destOrd="0" presId="urn:microsoft.com/office/officeart/2005/8/layout/default"/>
    <dgm:cxn modelId="{B29C23D2-EC4E-4BE6-939C-DCA6E8FDC2EA}" type="presParOf" srcId="{78522C66-447F-4853-B331-FCB0F01ABA9E}" destId="{0982D450-41A9-445D-9E41-71484F3283F6}" srcOrd="11" destOrd="0" presId="urn:microsoft.com/office/officeart/2005/8/layout/default"/>
    <dgm:cxn modelId="{990030F8-005B-4782-9CD6-D4F347ADB2D9}" type="presParOf" srcId="{78522C66-447F-4853-B331-FCB0F01ABA9E}" destId="{F7D025EC-668A-40DD-A05C-7F0DD4A1C62F}" srcOrd="12" destOrd="0" presId="urn:microsoft.com/office/officeart/2005/8/layout/default"/>
    <dgm:cxn modelId="{AF3D768A-4453-405B-A6C3-8ADC8835F8ED}" type="presParOf" srcId="{78522C66-447F-4853-B331-FCB0F01ABA9E}" destId="{E2D37533-AEEE-4DDC-A8D6-81E5782BFA21}" srcOrd="13" destOrd="0" presId="urn:microsoft.com/office/officeart/2005/8/layout/default"/>
    <dgm:cxn modelId="{D37625BD-0F93-4F15-B6B6-3F2A573ED8A1}" type="presParOf" srcId="{78522C66-447F-4853-B331-FCB0F01ABA9E}" destId="{58B19481-FF88-469F-AA95-0D6876BD7A5B}" srcOrd="14" destOrd="0" presId="urn:microsoft.com/office/officeart/2005/8/layout/default"/>
    <dgm:cxn modelId="{BC581964-6509-4336-8D8A-7D8FB39D57E4}" type="presParOf" srcId="{78522C66-447F-4853-B331-FCB0F01ABA9E}" destId="{9A52A2BC-497C-4C84-AFD1-989207EA8AAD}" srcOrd="15" destOrd="0" presId="urn:microsoft.com/office/officeart/2005/8/layout/default"/>
    <dgm:cxn modelId="{10ADFE43-4B23-4D71-AD00-5AE8937A5046}" type="presParOf" srcId="{78522C66-447F-4853-B331-FCB0F01ABA9E}" destId="{15DFE11E-683D-4243-9A10-1D33F8AF9D22}" srcOrd="16" destOrd="0" presId="urn:microsoft.com/office/officeart/2005/8/layout/default"/>
    <dgm:cxn modelId="{E8BC5EC0-A2E2-4CEA-980F-024A77316E76}" type="presParOf" srcId="{78522C66-447F-4853-B331-FCB0F01ABA9E}" destId="{7FFB2986-5BAC-4404-B9C3-3432FFCCCD67}" srcOrd="17" destOrd="0" presId="urn:microsoft.com/office/officeart/2005/8/layout/default"/>
    <dgm:cxn modelId="{BFDC0869-84EE-4550-A76B-0E2070D8D0B5}" type="presParOf" srcId="{78522C66-447F-4853-B331-FCB0F01ABA9E}" destId="{407FBF3C-FA69-4873-A6B6-AA0BB6803C7F}" srcOrd="18" destOrd="0" presId="urn:microsoft.com/office/officeart/2005/8/layout/default"/>
    <dgm:cxn modelId="{3C3B6251-CAC3-4123-A2EA-A9F5A617861F}" type="presParOf" srcId="{78522C66-447F-4853-B331-FCB0F01ABA9E}" destId="{E8D1E819-DDBB-4A29-8384-148634F34AEF}" srcOrd="19" destOrd="0" presId="urn:microsoft.com/office/officeart/2005/8/layout/default"/>
    <dgm:cxn modelId="{55898D5F-651F-4A38-AA7A-E4A7C42E624F}" type="presParOf" srcId="{78522C66-447F-4853-B331-FCB0F01ABA9E}" destId="{79852D0D-EB9A-4971-BA17-951DF9B0DBEC}" srcOrd="20" destOrd="0" presId="urn:microsoft.com/office/officeart/2005/8/layout/default"/>
    <dgm:cxn modelId="{7838BC30-C8D3-4599-BEB0-AE001FCD1886}" type="presParOf" srcId="{78522C66-447F-4853-B331-FCB0F01ABA9E}" destId="{4D5C7F55-5040-4A99-876D-3428CD2744DA}" srcOrd="21" destOrd="0" presId="urn:microsoft.com/office/officeart/2005/8/layout/default"/>
    <dgm:cxn modelId="{E9ED6124-6C28-4077-9BE7-A622FEC35B0C}" type="presParOf" srcId="{78522C66-447F-4853-B331-FCB0F01ABA9E}" destId="{B426A068-A19A-4417-B135-54D3B60D7DB2}" srcOrd="22" destOrd="0" presId="urn:microsoft.com/office/officeart/2005/8/layout/default"/>
    <dgm:cxn modelId="{2123AFC7-2C99-4F20-9980-6EA531CC07E6}" type="presParOf" srcId="{78522C66-447F-4853-B331-FCB0F01ABA9E}" destId="{D902CD44-CB44-4913-A4D0-F52A51305177}" srcOrd="23" destOrd="0" presId="urn:microsoft.com/office/officeart/2005/8/layout/default"/>
    <dgm:cxn modelId="{F936E00B-17D1-4A2E-8F0D-21265B440F41}" type="presParOf" srcId="{78522C66-447F-4853-B331-FCB0F01ABA9E}" destId="{25E834D3-07AA-4B09-94E8-A424D74DBE4C}" srcOrd="24" destOrd="0" presId="urn:microsoft.com/office/officeart/2005/8/layout/default"/>
    <dgm:cxn modelId="{8C8C5619-EA59-4B6A-AE47-6B49D33652B0}" type="presParOf" srcId="{78522C66-447F-4853-B331-FCB0F01ABA9E}" destId="{0B45E60B-CE0B-4D7E-AB61-7CFA84AEC56E}" srcOrd="25" destOrd="0" presId="urn:microsoft.com/office/officeart/2005/8/layout/default"/>
    <dgm:cxn modelId="{73E26265-A0AE-4661-8FDD-227E3211622C}" type="presParOf" srcId="{78522C66-447F-4853-B331-FCB0F01ABA9E}" destId="{41BDB4B6-0C68-406E-9085-51A87BCA3E6C}" srcOrd="26" destOrd="0" presId="urn:microsoft.com/office/officeart/2005/8/layout/default"/>
    <dgm:cxn modelId="{5ECC1B70-DF6C-4402-A7DC-B665667782A7}" type="presParOf" srcId="{78522C66-447F-4853-B331-FCB0F01ABA9E}" destId="{2880ACEF-6B3F-4727-9F2E-1B05D4FD923B}" srcOrd="27" destOrd="0" presId="urn:microsoft.com/office/officeart/2005/8/layout/default"/>
    <dgm:cxn modelId="{79E9D5E1-F603-4902-99FC-760CFD31F410}" type="presParOf" srcId="{78522C66-447F-4853-B331-FCB0F01ABA9E}" destId="{A0499DC7-4C9D-4D87-B750-013E38991AC8}" srcOrd="28" destOrd="0" presId="urn:microsoft.com/office/officeart/2005/8/layout/default"/>
    <dgm:cxn modelId="{7394353F-DA72-4E51-AF01-B0F52498B044}" type="presParOf" srcId="{78522C66-447F-4853-B331-FCB0F01ABA9E}" destId="{2CA2A073-1697-4A2A-BA3D-E4A8BC45C9D9}" srcOrd="29" destOrd="0" presId="urn:microsoft.com/office/officeart/2005/8/layout/default"/>
    <dgm:cxn modelId="{8FD00915-7DE1-4402-BC52-96F3473653E7}" type="presParOf" srcId="{78522C66-447F-4853-B331-FCB0F01ABA9E}" destId="{F0449D02-F6E7-44A1-94E6-D4AD1A82FAD5}" srcOrd="30" destOrd="0" presId="urn:microsoft.com/office/officeart/2005/8/layout/default"/>
    <dgm:cxn modelId="{50BD3795-102C-485F-A02E-67CA0F4BD7CD}" type="presParOf" srcId="{78522C66-447F-4853-B331-FCB0F01ABA9E}" destId="{F16C374B-01BE-4E22-9C2F-EE678E341D56}" srcOrd="31" destOrd="0" presId="urn:microsoft.com/office/officeart/2005/8/layout/default"/>
    <dgm:cxn modelId="{BB9D9920-9408-4B7D-939A-F55DD061A3A1}" type="presParOf" srcId="{78522C66-447F-4853-B331-FCB0F01ABA9E}" destId="{BB5F6AC2-55F4-4E15-8489-0A3919A7DFA1}" srcOrd="32" destOrd="0" presId="urn:microsoft.com/office/officeart/2005/8/layout/default"/>
    <dgm:cxn modelId="{F1170079-9346-4A6C-BD39-03AADBD46ED5}" type="presParOf" srcId="{78522C66-447F-4853-B331-FCB0F01ABA9E}" destId="{F317B9FD-6457-43EE-A79C-C9E00D0DC1E0}" srcOrd="33" destOrd="0" presId="urn:microsoft.com/office/officeart/2005/8/layout/default"/>
    <dgm:cxn modelId="{643AD4A4-B51F-4ADC-835B-73980EECD209}" type="presParOf" srcId="{78522C66-447F-4853-B331-FCB0F01ABA9E}" destId="{F71C3352-ACA9-43B4-82BE-68B66AE45135}" srcOrd="34" destOrd="0" presId="urn:microsoft.com/office/officeart/2005/8/layout/default"/>
    <dgm:cxn modelId="{3BEBB427-98CD-4B26-9833-B708705721CC}" type="presParOf" srcId="{78522C66-447F-4853-B331-FCB0F01ABA9E}" destId="{B417E357-DB22-405F-A02A-E99FD7B16793}" srcOrd="35" destOrd="0" presId="urn:microsoft.com/office/officeart/2005/8/layout/default"/>
    <dgm:cxn modelId="{17DA22DB-5154-4DED-8A15-DFD9944A1A67}" type="presParOf" srcId="{78522C66-447F-4853-B331-FCB0F01ABA9E}" destId="{4950080D-B308-4331-AD34-A57F8086C167}" srcOrd="36" destOrd="0" presId="urn:microsoft.com/office/officeart/2005/8/layout/default"/>
    <dgm:cxn modelId="{57D0234C-10BE-48FF-B948-A3DA5513E892}" type="presParOf" srcId="{78522C66-447F-4853-B331-FCB0F01ABA9E}" destId="{A1F7B7C0-A164-404F-86A3-184E1B2CA60E}" srcOrd="37" destOrd="0" presId="urn:microsoft.com/office/officeart/2005/8/layout/default"/>
    <dgm:cxn modelId="{B8958BDD-CBFD-4442-9569-62FDEA4A05A9}" type="presParOf" srcId="{78522C66-447F-4853-B331-FCB0F01ABA9E}" destId="{5145A2AB-9758-4D97-A0E4-6F071655BD04}" srcOrd="3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78DD1F6-BA8F-4983-9880-779E1917E8ED}"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AB35E85A-0349-4F03-9990-0FF7078175A6}">
      <dgm:prSet/>
      <dgm:spPr/>
      <dgm:t>
        <a:bodyPr/>
        <a:lstStyle/>
        <a:p>
          <a:r>
            <a:rPr lang="en-US"/>
            <a:t>Detroit MI</a:t>
          </a:r>
        </a:p>
      </dgm:t>
    </dgm:pt>
    <dgm:pt modelId="{6647FD96-55A6-49AC-9819-B978F9F9B4FF}" type="parTrans" cxnId="{F848D603-81BF-44B5-9DBF-1FB0A24F19D0}">
      <dgm:prSet/>
      <dgm:spPr/>
      <dgm:t>
        <a:bodyPr/>
        <a:lstStyle/>
        <a:p>
          <a:endParaRPr lang="en-US"/>
        </a:p>
      </dgm:t>
    </dgm:pt>
    <dgm:pt modelId="{266FF0C3-33C1-4C5D-BE2F-01D2BAFC7228}" type="sibTrans" cxnId="{F848D603-81BF-44B5-9DBF-1FB0A24F19D0}">
      <dgm:prSet/>
      <dgm:spPr/>
      <dgm:t>
        <a:bodyPr/>
        <a:lstStyle/>
        <a:p>
          <a:endParaRPr lang="en-US"/>
        </a:p>
      </dgm:t>
    </dgm:pt>
    <dgm:pt modelId="{59964A1A-E5FD-4E39-B6CB-4A4025173097}">
      <dgm:prSet/>
      <dgm:spPr/>
      <dgm:t>
        <a:bodyPr/>
        <a:lstStyle/>
        <a:p>
          <a:r>
            <a:rPr lang="en-US"/>
            <a:t>St Louis MO</a:t>
          </a:r>
        </a:p>
      </dgm:t>
    </dgm:pt>
    <dgm:pt modelId="{47192764-A20F-4CEF-ABF7-BB0DE1F47A6B}" type="parTrans" cxnId="{4064DA67-FCAD-4AF0-A043-98E34636B67D}">
      <dgm:prSet/>
      <dgm:spPr/>
      <dgm:t>
        <a:bodyPr/>
        <a:lstStyle/>
        <a:p>
          <a:endParaRPr lang="en-US"/>
        </a:p>
      </dgm:t>
    </dgm:pt>
    <dgm:pt modelId="{43D9D94D-2BBE-4321-8E8B-5016E456243A}" type="sibTrans" cxnId="{4064DA67-FCAD-4AF0-A043-98E34636B67D}">
      <dgm:prSet/>
      <dgm:spPr/>
      <dgm:t>
        <a:bodyPr/>
        <a:lstStyle/>
        <a:p>
          <a:endParaRPr lang="en-US"/>
        </a:p>
      </dgm:t>
    </dgm:pt>
    <dgm:pt modelId="{E4A79FF1-26C4-4DC7-A2E5-CAD33ECE487D}">
      <dgm:prSet/>
      <dgm:spPr/>
      <dgm:t>
        <a:bodyPr/>
        <a:lstStyle/>
        <a:p>
          <a:r>
            <a:rPr lang="en-US"/>
            <a:t>Memphis TN</a:t>
          </a:r>
        </a:p>
      </dgm:t>
    </dgm:pt>
    <dgm:pt modelId="{7C66993E-E0F7-476C-A0F3-AA662FFB3C76}" type="parTrans" cxnId="{055144D1-F4DE-4987-A6F8-997D52CE9324}">
      <dgm:prSet/>
      <dgm:spPr/>
      <dgm:t>
        <a:bodyPr/>
        <a:lstStyle/>
        <a:p>
          <a:endParaRPr lang="en-US"/>
        </a:p>
      </dgm:t>
    </dgm:pt>
    <dgm:pt modelId="{6E68E53E-C1EB-4AD1-A870-52D47CEE3795}" type="sibTrans" cxnId="{055144D1-F4DE-4987-A6F8-997D52CE9324}">
      <dgm:prSet/>
      <dgm:spPr/>
      <dgm:t>
        <a:bodyPr/>
        <a:lstStyle/>
        <a:p>
          <a:endParaRPr lang="en-US"/>
        </a:p>
      </dgm:t>
    </dgm:pt>
    <dgm:pt modelId="{0E141580-FB70-4C5B-A0EE-BD3203903218}">
      <dgm:prSet/>
      <dgm:spPr/>
      <dgm:t>
        <a:bodyPr/>
        <a:lstStyle/>
        <a:p>
          <a:r>
            <a:rPr lang="en-US"/>
            <a:t>Baltimore MD</a:t>
          </a:r>
        </a:p>
      </dgm:t>
    </dgm:pt>
    <dgm:pt modelId="{509C3C53-4E1F-4CE0-9F64-75FBE7078D03}" type="parTrans" cxnId="{DD0DC2B3-D408-4D0A-9376-0F4D31A8F6FD}">
      <dgm:prSet/>
      <dgm:spPr/>
      <dgm:t>
        <a:bodyPr/>
        <a:lstStyle/>
        <a:p>
          <a:endParaRPr lang="en-US"/>
        </a:p>
      </dgm:t>
    </dgm:pt>
    <dgm:pt modelId="{4187071E-3685-4CBC-88E2-F872068BC392}" type="sibTrans" cxnId="{DD0DC2B3-D408-4D0A-9376-0F4D31A8F6FD}">
      <dgm:prSet/>
      <dgm:spPr/>
      <dgm:t>
        <a:bodyPr/>
        <a:lstStyle/>
        <a:p>
          <a:endParaRPr lang="en-US"/>
        </a:p>
      </dgm:t>
    </dgm:pt>
    <dgm:pt modelId="{FBDFD589-95E4-44BC-8A69-4E59DA41BEA8}">
      <dgm:prSet/>
      <dgm:spPr/>
      <dgm:t>
        <a:bodyPr/>
        <a:lstStyle/>
        <a:p>
          <a:r>
            <a:rPr lang="en-US"/>
            <a:t>Springfield MO</a:t>
          </a:r>
        </a:p>
      </dgm:t>
    </dgm:pt>
    <dgm:pt modelId="{C7BE8D4C-7CC4-4289-A4A6-B25AF2D5F8D9}" type="parTrans" cxnId="{9B174BD9-3D41-43B9-8170-4C8D1C91A213}">
      <dgm:prSet/>
      <dgm:spPr/>
      <dgm:t>
        <a:bodyPr/>
        <a:lstStyle/>
        <a:p>
          <a:endParaRPr lang="en-US"/>
        </a:p>
      </dgm:t>
    </dgm:pt>
    <dgm:pt modelId="{222A074D-ECBF-4613-B1B6-D2688394175C}" type="sibTrans" cxnId="{9B174BD9-3D41-43B9-8170-4C8D1C91A213}">
      <dgm:prSet/>
      <dgm:spPr/>
      <dgm:t>
        <a:bodyPr/>
        <a:lstStyle/>
        <a:p>
          <a:endParaRPr lang="en-US"/>
        </a:p>
      </dgm:t>
    </dgm:pt>
    <dgm:pt modelId="{4CBE0FD1-DDC7-4B30-9FCA-DC85560088A5}" type="pres">
      <dgm:prSet presAssocID="{D78DD1F6-BA8F-4983-9880-779E1917E8ED}" presName="linear" presStyleCnt="0">
        <dgm:presLayoutVars>
          <dgm:animLvl val="lvl"/>
          <dgm:resizeHandles val="exact"/>
        </dgm:presLayoutVars>
      </dgm:prSet>
      <dgm:spPr/>
    </dgm:pt>
    <dgm:pt modelId="{DC8024BE-5FC0-4D3A-9FB9-AE824D4541A0}" type="pres">
      <dgm:prSet presAssocID="{AB35E85A-0349-4F03-9990-0FF7078175A6}" presName="parentText" presStyleLbl="node1" presStyleIdx="0" presStyleCnt="5">
        <dgm:presLayoutVars>
          <dgm:chMax val="0"/>
          <dgm:bulletEnabled val="1"/>
        </dgm:presLayoutVars>
      </dgm:prSet>
      <dgm:spPr/>
    </dgm:pt>
    <dgm:pt modelId="{AFFACEBC-71B9-478C-B607-C1D84D2BBF8E}" type="pres">
      <dgm:prSet presAssocID="{266FF0C3-33C1-4C5D-BE2F-01D2BAFC7228}" presName="spacer" presStyleCnt="0"/>
      <dgm:spPr/>
    </dgm:pt>
    <dgm:pt modelId="{25FFBDD1-94E0-4D52-868A-A755B9B6D90C}" type="pres">
      <dgm:prSet presAssocID="{59964A1A-E5FD-4E39-B6CB-4A4025173097}" presName="parentText" presStyleLbl="node1" presStyleIdx="1" presStyleCnt="5">
        <dgm:presLayoutVars>
          <dgm:chMax val="0"/>
          <dgm:bulletEnabled val="1"/>
        </dgm:presLayoutVars>
      </dgm:prSet>
      <dgm:spPr/>
    </dgm:pt>
    <dgm:pt modelId="{7F0E0A99-579D-4932-9FD5-644E4E63DDBE}" type="pres">
      <dgm:prSet presAssocID="{43D9D94D-2BBE-4321-8E8B-5016E456243A}" presName="spacer" presStyleCnt="0"/>
      <dgm:spPr/>
    </dgm:pt>
    <dgm:pt modelId="{E35FFEE2-DAF0-4559-9FA1-6FB3FFE86D3B}" type="pres">
      <dgm:prSet presAssocID="{E4A79FF1-26C4-4DC7-A2E5-CAD33ECE487D}" presName="parentText" presStyleLbl="node1" presStyleIdx="2" presStyleCnt="5">
        <dgm:presLayoutVars>
          <dgm:chMax val="0"/>
          <dgm:bulletEnabled val="1"/>
        </dgm:presLayoutVars>
      </dgm:prSet>
      <dgm:spPr/>
    </dgm:pt>
    <dgm:pt modelId="{417CD3F0-CBF8-4446-9857-AD3C574D015B}" type="pres">
      <dgm:prSet presAssocID="{6E68E53E-C1EB-4AD1-A870-52D47CEE3795}" presName="spacer" presStyleCnt="0"/>
      <dgm:spPr/>
    </dgm:pt>
    <dgm:pt modelId="{63E62396-1D64-4A32-B12B-B46D11993C27}" type="pres">
      <dgm:prSet presAssocID="{0E141580-FB70-4C5B-A0EE-BD3203903218}" presName="parentText" presStyleLbl="node1" presStyleIdx="3" presStyleCnt="5">
        <dgm:presLayoutVars>
          <dgm:chMax val="0"/>
          <dgm:bulletEnabled val="1"/>
        </dgm:presLayoutVars>
      </dgm:prSet>
      <dgm:spPr/>
    </dgm:pt>
    <dgm:pt modelId="{7824A0ED-4EE8-4B6A-9934-471D7A0FA1A5}" type="pres">
      <dgm:prSet presAssocID="{4187071E-3685-4CBC-88E2-F872068BC392}" presName="spacer" presStyleCnt="0"/>
      <dgm:spPr/>
    </dgm:pt>
    <dgm:pt modelId="{C6219B2F-CF88-4A84-A405-8004E0D5FE8D}" type="pres">
      <dgm:prSet presAssocID="{FBDFD589-95E4-44BC-8A69-4E59DA41BEA8}" presName="parentText" presStyleLbl="node1" presStyleIdx="4" presStyleCnt="5">
        <dgm:presLayoutVars>
          <dgm:chMax val="0"/>
          <dgm:bulletEnabled val="1"/>
        </dgm:presLayoutVars>
      </dgm:prSet>
      <dgm:spPr/>
    </dgm:pt>
  </dgm:ptLst>
  <dgm:cxnLst>
    <dgm:cxn modelId="{460FA600-28CE-47D3-AD7A-648E53A93D15}" type="presOf" srcId="{FBDFD589-95E4-44BC-8A69-4E59DA41BEA8}" destId="{C6219B2F-CF88-4A84-A405-8004E0D5FE8D}" srcOrd="0" destOrd="0" presId="urn:microsoft.com/office/officeart/2005/8/layout/vList2"/>
    <dgm:cxn modelId="{F848D603-81BF-44B5-9DBF-1FB0A24F19D0}" srcId="{D78DD1F6-BA8F-4983-9880-779E1917E8ED}" destId="{AB35E85A-0349-4F03-9990-0FF7078175A6}" srcOrd="0" destOrd="0" parTransId="{6647FD96-55A6-49AC-9819-B978F9F9B4FF}" sibTransId="{266FF0C3-33C1-4C5D-BE2F-01D2BAFC7228}"/>
    <dgm:cxn modelId="{AAE64930-45F7-4CF3-AF4D-7846C7F64F9E}" type="presOf" srcId="{E4A79FF1-26C4-4DC7-A2E5-CAD33ECE487D}" destId="{E35FFEE2-DAF0-4559-9FA1-6FB3FFE86D3B}" srcOrd="0" destOrd="0" presId="urn:microsoft.com/office/officeart/2005/8/layout/vList2"/>
    <dgm:cxn modelId="{4064DA67-FCAD-4AF0-A043-98E34636B67D}" srcId="{D78DD1F6-BA8F-4983-9880-779E1917E8ED}" destId="{59964A1A-E5FD-4E39-B6CB-4A4025173097}" srcOrd="1" destOrd="0" parTransId="{47192764-A20F-4CEF-ABF7-BB0DE1F47A6B}" sibTransId="{43D9D94D-2BBE-4321-8E8B-5016E456243A}"/>
    <dgm:cxn modelId="{1C633F78-8794-41B3-B7C7-EC24EEC1C68A}" type="presOf" srcId="{59964A1A-E5FD-4E39-B6CB-4A4025173097}" destId="{25FFBDD1-94E0-4D52-868A-A755B9B6D90C}" srcOrd="0" destOrd="0" presId="urn:microsoft.com/office/officeart/2005/8/layout/vList2"/>
    <dgm:cxn modelId="{7D8827A1-49B2-4317-A851-27E51A0E6952}" type="presOf" srcId="{0E141580-FB70-4C5B-A0EE-BD3203903218}" destId="{63E62396-1D64-4A32-B12B-B46D11993C27}" srcOrd="0" destOrd="0" presId="urn:microsoft.com/office/officeart/2005/8/layout/vList2"/>
    <dgm:cxn modelId="{DD0DC2B3-D408-4D0A-9376-0F4D31A8F6FD}" srcId="{D78DD1F6-BA8F-4983-9880-779E1917E8ED}" destId="{0E141580-FB70-4C5B-A0EE-BD3203903218}" srcOrd="3" destOrd="0" parTransId="{509C3C53-4E1F-4CE0-9F64-75FBE7078D03}" sibTransId="{4187071E-3685-4CBC-88E2-F872068BC392}"/>
    <dgm:cxn modelId="{EBA00FBD-1005-4B75-8035-2ECA7B38D794}" type="presOf" srcId="{D78DD1F6-BA8F-4983-9880-779E1917E8ED}" destId="{4CBE0FD1-DDC7-4B30-9FCA-DC85560088A5}" srcOrd="0" destOrd="0" presId="urn:microsoft.com/office/officeart/2005/8/layout/vList2"/>
    <dgm:cxn modelId="{055144D1-F4DE-4987-A6F8-997D52CE9324}" srcId="{D78DD1F6-BA8F-4983-9880-779E1917E8ED}" destId="{E4A79FF1-26C4-4DC7-A2E5-CAD33ECE487D}" srcOrd="2" destOrd="0" parTransId="{7C66993E-E0F7-476C-A0F3-AA662FFB3C76}" sibTransId="{6E68E53E-C1EB-4AD1-A870-52D47CEE3795}"/>
    <dgm:cxn modelId="{9B174BD9-3D41-43B9-8170-4C8D1C91A213}" srcId="{D78DD1F6-BA8F-4983-9880-779E1917E8ED}" destId="{FBDFD589-95E4-44BC-8A69-4E59DA41BEA8}" srcOrd="4" destOrd="0" parTransId="{C7BE8D4C-7CC4-4289-A4A6-B25AF2D5F8D9}" sibTransId="{222A074D-ECBF-4613-B1B6-D2688394175C}"/>
    <dgm:cxn modelId="{27D275E3-22E8-44ED-A63D-8B57B370B2ED}" type="presOf" srcId="{AB35E85A-0349-4F03-9990-0FF7078175A6}" destId="{DC8024BE-5FC0-4D3A-9FB9-AE824D4541A0}" srcOrd="0" destOrd="0" presId="urn:microsoft.com/office/officeart/2005/8/layout/vList2"/>
    <dgm:cxn modelId="{0A2227E0-FC7A-4377-A1AA-B078067F29C1}" type="presParOf" srcId="{4CBE0FD1-DDC7-4B30-9FCA-DC85560088A5}" destId="{DC8024BE-5FC0-4D3A-9FB9-AE824D4541A0}" srcOrd="0" destOrd="0" presId="urn:microsoft.com/office/officeart/2005/8/layout/vList2"/>
    <dgm:cxn modelId="{4FF8921A-64BC-4E49-BD9F-DE567893EADC}" type="presParOf" srcId="{4CBE0FD1-DDC7-4B30-9FCA-DC85560088A5}" destId="{AFFACEBC-71B9-478C-B607-C1D84D2BBF8E}" srcOrd="1" destOrd="0" presId="urn:microsoft.com/office/officeart/2005/8/layout/vList2"/>
    <dgm:cxn modelId="{BC0B23DB-9E88-43F8-8D7E-8480F1189685}" type="presParOf" srcId="{4CBE0FD1-DDC7-4B30-9FCA-DC85560088A5}" destId="{25FFBDD1-94E0-4D52-868A-A755B9B6D90C}" srcOrd="2" destOrd="0" presId="urn:microsoft.com/office/officeart/2005/8/layout/vList2"/>
    <dgm:cxn modelId="{DAA3FCD0-45D8-43DE-A9BA-05C78119B55C}" type="presParOf" srcId="{4CBE0FD1-DDC7-4B30-9FCA-DC85560088A5}" destId="{7F0E0A99-579D-4932-9FD5-644E4E63DDBE}" srcOrd="3" destOrd="0" presId="urn:microsoft.com/office/officeart/2005/8/layout/vList2"/>
    <dgm:cxn modelId="{B1F43D74-890F-4292-A884-8274DC2F2905}" type="presParOf" srcId="{4CBE0FD1-DDC7-4B30-9FCA-DC85560088A5}" destId="{E35FFEE2-DAF0-4559-9FA1-6FB3FFE86D3B}" srcOrd="4" destOrd="0" presId="urn:microsoft.com/office/officeart/2005/8/layout/vList2"/>
    <dgm:cxn modelId="{DE9558BC-DAC3-42BB-997C-9DE83513ABEC}" type="presParOf" srcId="{4CBE0FD1-DDC7-4B30-9FCA-DC85560088A5}" destId="{417CD3F0-CBF8-4446-9857-AD3C574D015B}" srcOrd="5" destOrd="0" presId="urn:microsoft.com/office/officeart/2005/8/layout/vList2"/>
    <dgm:cxn modelId="{FB502493-81F1-4E39-8FC0-53F63FA55E76}" type="presParOf" srcId="{4CBE0FD1-DDC7-4B30-9FCA-DC85560088A5}" destId="{63E62396-1D64-4A32-B12B-B46D11993C27}" srcOrd="6" destOrd="0" presId="urn:microsoft.com/office/officeart/2005/8/layout/vList2"/>
    <dgm:cxn modelId="{C9EF6F04-B1BE-46CF-9106-F05B171EAC53}" type="presParOf" srcId="{4CBE0FD1-DDC7-4B30-9FCA-DC85560088A5}" destId="{7824A0ED-4EE8-4B6A-9934-471D7A0FA1A5}" srcOrd="7" destOrd="0" presId="urn:microsoft.com/office/officeart/2005/8/layout/vList2"/>
    <dgm:cxn modelId="{58FDB59C-B0EB-4D96-9605-B3387C6C5463}" type="presParOf" srcId="{4CBE0FD1-DDC7-4B30-9FCA-DC85560088A5}" destId="{C6219B2F-CF88-4A84-A405-8004E0D5FE8D}"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78DD1F6-BA8F-4983-9880-779E1917E8ED}" type="doc">
      <dgm:prSet loTypeId="urn:microsoft.com/office/officeart/2005/8/layout/default" loCatId="list" qsTypeId="urn:microsoft.com/office/officeart/2005/8/quickstyle/simple4" qsCatId="simple" csTypeId="urn:microsoft.com/office/officeart/2005/8/colors/colorful2" csCatId="colorful" phldr="1"/>
      <dgm:spPr/>
      <dgm:t>
        <a:bodyPr/>
        <a:lstStyle/>
        <a:p>
          <a:endParaRPr lang="en-US"/>
        </a:p>
      </dgm:t>
    </dgm:pt>
    <dgm:pt modelId="{AB35E85A-0349-4F03-9990-0FF7078175A6}">
      <dgm:prSet/>
      <dgm:spPr/>
      <dgm:t>
        <a:bodyPr/>
        <a:lstStyle/>
        <a:p>
          <a:r>
            <a:rPr lang="en-US" dirty="0"/>
            <a:t>Wichita KS</a:t>
          </a:r>
        </a:p>
      </dgm:t>
    </dgm:pt>
    <dgm:pt modelId="{6647FD96-55A6-49AC-9819-B978F9F9B4FF}" type="parTrans" cxnId="{F848D603-81BF-44B5-9DBF-1FB0A24F19D0}">
      <dgm:prSet/>
      <dgm:spPr/>
      <dgm:t>
        <a:bodyPr/>
        <a:lstStyle/>
        <a:p>
          <a:endParaRPr lang="en-US"/>
        </a:p>
      </dgm:t>
    </dgm:pt>
    <dgm:pt modelId="{266FF0C3-33C1-4C5D-BE2F-01D2BAFC7228}" type="sibTrans" cxnId="{F848D603-81BF-44B5-9DBF-1FB0A24F19D0}">
      <dgm:prSet/>
      <dgm:spPr/>
      <dgm:t>
        <a:bodyPr/>
        <a:lstStyle/>
        <a:p>
          <a:endParaRPr lang="en-US"/>
        </a:p>
      </dgm:t>
    </dgm:pt>
    <dgm:pt modelId="{59964A1A-E5FD-4E39-B6CB-4A4025173097}">
      <dgm:prSet/>
      <dgm:spPr/>
      <dgm:t>
        <a:bodyPr/>
        <a:lstStyle/>
        <a:p>
          <a:r>
            <a:rPr lang="en-US" dirty="0"/>
            <a:t>Nashville TN</a:t>
          </a:r>
        </a:p>
      </dgm:t>
    </dgm:pt>
    <dgm:pt modelId="{47192764-A20F-4CEF-ABF7-BB0DE1F47A6B}" type="parTrans" cxnId="{4064DA67-FCAD-4AF0-A043-98E34636B67D}">
      <dgm:prSet/>
      <dgm:spPr/>
      <dgm:t>
        <a:bodyPr/>
        <a:lstStyle/>
        <a:p>
          <a:endParaRPr lang="en-US"/>
        </a:p>
      </dgm:t>
    </dgm:pt>
    <dgm:pt modelId="{43D9D94D-2BBE-4321-8E8B-5016E456243A}" type="sibTrans" cxnId="{4064DA67-FCAD-4AF0-A043-98E34636B67D}">
      <dgm:prSet/>
      <dgm:spPr/>
      <dgm:t>
        <a:bodyPr/>
        <a:lstStyle/>
        <a:p>
          <a:endParaRPr lang="en-US"/>
        </a:p>
      </dgm:t>
    </dgm:pt>
    <dgm:pt modelId="{2728D98C-4F2A-45A5-99AF-8E6FA53C040A}">
      <dgm:prSet/>
      <dgm:spPr/>
      <dgm:t>
        <a:bodyPr/>
        <a:lstStyle/>
        <a:p>
          <a:r>
            <a:rPr lang="en-US" dirty="0"/>
            <a:t>Houston TX</a:t>
          </a:r>
        </a:p>
      </dgm:t>
    </dgm:pt>
    <dgm:pt modelId="{35C5A534-5873-48C7-A91E-F117FE1230D4}" type="parTrans" cxnId="{FC47DF57-AB3F-4D72-9370-4D73E263CEBA}">
      <dgm:prSet/>
      <dgm:spPr/>
      <dgm:t>
        <a:bodyPr/>
        <a:lstStyle/>
        <a:p>
          <a:endParaRPr lang="en-US"/>
        </a:p>
      </dgm:t>
    </dgm:pt>
    <dgm:pt modelId="{659E11F1-4A25-4251-BCA7-F032159BC51D}" type="sibTrans" cxnId="{FC47DF57-AB3F-4D72-9370-4D73E263CEBA}">
      <dgm:prSet/>
      <dgm:spPr/>
    </dgm:pt>
    <dgm:pt modelId="{ACE4F757-0B28-466C-A21F-D64F5F8EC1E1}">
      <dgm:prSet/>
      <dgm:spPr/>
      <dgm:t>
        <a:bodyPr/>
        <a:lstStyle/>
        <a:p>
          <a:r>
            <a:rPr lang="en-US" dirty="0"/>
            <a:t>Lansing MI</a:t>
          </a:r>
        </a:p>
      </dgm:t>
    </dgm:pt>
    <dgm:pt modelId="{EC5016A7-0B72-4FEC-B6F6-09BE2D555AE1}" type="parTrans" cxnId="{4AE69C11-C536-44FF-8B4B-E9B2060E0C89}">
      <dgm:prSet/>
      <dgm:spPr/>
      <dgm:t>
        <a:bodyPr/>
        <a:lstStyle/>
        <a:p>
          <a:endParaRPr lang="en-US"/>
        </a:p>
      </dgm:t>
    </dgm:pt>
    <dgm:pt modelId="{73554C29-51E7-489B-B017-1F7E3F1D6763}" type="sibTrans" cxnId="{4AE69C11-C536-44FF-8B4B-E9B2060E0C89}">
      <dgm:prSet/>
      <dgm:spPr/>
    </dgm:pt>
    <dgm:pt modelId="{6D622E3F-8318-4B28-9DDD-BD995439F00C}">
      <dgm:prSet/>
      <dgm:spPr/>
      <dgm:t>
        <a:bodyPr/>
        <a:lstStyle/>
        <a:p>
          <a:r>
            <a:rPr lang="en-US" dirty="0"/>
            <a:t>Chattanooga TN</a:t>
          </a:r>
        </a:p>
      </dgm:t>
    </dgm:pt>
    <dgm:pt modelId="{4915EC2A-5F32-48FD-978C-9E212E832C2B}" type="parTrans" cxnId="{A1A2A70D-6ADF-4EE1-8E87-2C524174A8B4}">
      <dgm:prSet/>
      <dgm:spPr/>
      <dgm:t>
        <a:bodyPr/>
        <a:lstStyle/>
        <a:p>
          <a:endParaRPr lang="en-US"/>
        </a:p>
      </dgm:t>
    </dgm:pt>
    <dgm:pt modelId="{01F166AF-918A-4058-B8FC-D577518638D3}" type="sibTrans" cxnId="{A1A2A70D-6ADF-4EE1-8E87-2C524174A8B4}">
      <dgm:prSet/>
      <dgm:spPr/>
    </dgm:pt>
    <dgm:pt modelId="{12D3B4D0-B54B-4468-A7F1-1744A49D30A4}">
      <dgm:prSet/>
      <dgm:spPr/>
      <dgm:t>
        <a:bodyPr/>
        <a:lstStyle/>
        <a:p>
          <a:pPr>
            <a:buFont typeface="Times New Roman" panose="02020603050405020304" pitchFamily="18" charset="0"/>
            <a:buChar char="•"/>
          </a:pPr>
          <a:r>
            <a:rPr lang="en-US" dirty="0"/>
            <a:t>Little Rock AR</a:t>
          </a:r>
        </a:p>
      </dgm:t>
    </dgm:pt>
    <dgm:pt modelId="{FE7DCEC0-0740-4C21-8C23-5D0F02F862D0}" type="parTrans" cxnId="{28F8EDC4-5B07-4D74-A086-DCFEE0D68D3A}">
      <dgm:prSet/>
      <dgm:spPr/>
      <dgm:t>
        <a:bodyPr/>
        <a:lstStyle/>
        <a:p>
          <a:endParaRPr lang="en-US"/>
        </a:p>
      </dgm:t>
    </dgm:pt>
    <dgm:pt modelId="{81ECBC76-FE27-446D-ADC8-BAF5FE5D7A47}" type="sibTrans" cxnId="{28F8EDC4-5B07-4D74-A086-DCFEE0D68D3A}">
      <dgm:prSet/>
      <dgm:spPr/>
    </dgm:pt>
    <dgm:pt modelId="{31B1C2B7-933D-42B6-B22E-66876F8A5DB1}">
      <dgm:prSet/>
      <dgm:spPr/>
      <dgm:t>
        <a:bodyPr/>
        <a:lstStyle/>
        <a:p>
          <a:pPr>
            <a:buFont typeface="Times New Roman" panose="02020603050405020304" pitchFamily="18" charset="0"/>
            <a:buChar char="•"/>
          </a:pPr>
          <a:r>
            <a:rPr lang="en-US"/>
            <a:t>Cleveland OH</a:t>
          </a:r>
        </a:p>
      </dgm:t>
    </dgm:pt>
    <dgm:pt modelId="{88CAE1C4-99C7-4F97-A345-F14B3A8FE694}" type="parTrans" cxnId="{D11A6C3E-32DC-40E5-882B-B35D7C55E44C}">
      <dgm:prSet/>
      <dgm:spPr/>
      <dgm:t>
        <a:bodyPr/>
        <a:lstStyle/>
        <a:p>
          <a:endParaRPr lang="en-US"/>
        </a:p>
      </dgm:t>
    </dgm:pt>
    <dgm:pt modelId="{A2E16671-8210-4FF5-9CF8-437AE76EBA6B}" type="sibTrans" cxnId="{D11A6C3E-32DC-40E5-882B-B35D7C55E44C}">
      <dgm:prSet/>
      <dgm:spPr/>
      <dgm:t>
        <a:bodyPr/>
        <a:lstStyle/>
        <a:p>
          <a:endParaRPr lang="en-US"/>
        </a:p>
      </dgm:t>
    </dgm:pt>
    <dgm:pt modelId="{AA49A755-44E0-4171-8FFE-42E8612D2C82}">
      <dgm:prSet/>
      <dgm:spPr/>
      <dgm:t>
        <a:bodyPr/>
        <a:lstStyle/>
        <a:p>
          <a:pPr>
            <a:buFont typeface="Times New Roman" panose="02020603050405020304" pitchFamily="18" charset="0"/>
            <a:buChar char="•"/>
          </a:pPr>
          <a:r>
            <a:rPr lang="en-US"/>
            <a:t>Stockton CA</a:t>
          </a:r>
        </a:p>
      </dgm:t>
    </dgm:pt>
    <dgm:pt modelId="{08183CC3-7CB7-46E1-96D3-16AC60FE88F4}" type="parTrans" cxnId="{5E05C215-2F19-4F6A-981B-0C36437B36D3}">
      <dgm:prSet/>
      <dgm:spPr/>
      <dgm:t>
        <a:bodyPr/>
        <a:lstStyle/>
        <a:p>
          <a:endParaRPr lang="en-US"/>
        </a:p>
      </dgm:t>
    </dgm:pt>
    <dgm:pt modelId="{CB616FEF-CB51-4A83-BAEE-5957538C42B3}" type="sibTrans" cxnId="{5E05C215-2F19-4F6A-981B-0C36437B36D3}">
      <dgm:prSet/>
      <dgm:spPr/>
      <dgm:t>
        <a:bodyPr/>
        <a:lstStyle/>
        <a:p>
          <a:endParaRPr lang="en-US"/>
        </a:p>
      </dgm:t>
    </dgm:pt>
    <dgm:pt modelId="{B019D78A-1BE1-4829-842E-EB1C7E1B98A6}">
      <dgm:prSet/>
      <dgm:spPr/>
      <dgm:t>
        <a:bodyPr/>
        <a:lstStyle/>
        <a:p>
          <a:pPr>
            <a:buFont typeface="Times New Roman" panose="02020603050405020304" pitchFamily="18" charset="0"/>
            <a:buChar char="•"/>
          </a:pPr>
          <a:r>
            <a:rPr lang="en-US" dirty="0"/>
            <a:t>Albuquerque NM</a:t>
          </a:r>
        </a:p>
      </dgm:t>
    </dgm:pt>
    <dgm:pt modelId="{791D66D6-1F14-4D18-A442-CC40BA243B7A}" type="parTrans" cxnId="{5DA01261-6DE8-4AFC-B7DE-23E22E0304EA}">
      <dgm:prSet/>
      <dgm:spPr/>
      <dgm:t>
        <a:bodyPr/>
        <a:lstStyle/>
        <a:p>
          <a:endParaRPr lang="en-US"/>
        </a:p>
      </dgm:t>
    </dgm:pt>
    <dgm:pt modelId="{55D5FE8D-F486-4267-B928-B67F84BB5BD3}" type="sibTrans" cxnId="{5DA01261-6DE8-4AFC-B7DE-23E22E0304EA}">
      <dgm:prSet/>
      <dgm:spPr/>
      <dgm:t>
        <a:bodyPr/>
        <a:lstStyle/>
        <a:p>
          <a:endParaRPr lang="en-US"/>
        </a:p>
      </dgm:t>
    </dgm:pt>
    <dgm:pt modelId="{01EBD2D2-410C-469B-A00E-79E79B9D3329}">
      <dgm:prSet/>
      <dgm:spPr/>
      <dgm:t>
        <a:bodyPr/>
        <a:lstStyle/>
        <a:p>
          <a:pPr>
            <a:buFont typeface="Times New Roman" panose="02020603050405020304" pitchFamily="18" charset="0"/>
            <a:buChar char="•"/>
          </a:pPr>
          <a:r>
            <a:rPr lang="en-US"/>
            <a:t>Milwaukee WI</a:t>
          </a:r>
        </a:p>
      </dgm:t>
    </dgm:pt>
    <dgm:pt modelId="{25B142AF-5290-4038-8042-24408152CA72}" type="parTrans" cxnId="{E0E7D072-98A1-445D-80A4-451E6D727C4B}">
      <dgm:prSet/>
      <dgm:spPr/>
      <dgm:t>
        <a:bodyPr/>
        <a:lstStyle/>
        <a:p>
          <a:endParaRPr lang="en-US"/>
        </a:p>
      </dgm:t>
    </dgm:pt>
    <dgm:pt modelId="{77DB830C-EA9F-483A-9612-3649280FD547}" type="sibTrans" cxnId="{E0E7D072-98A1-445D-80A4-451E6D727C4B}">
      <dgm:prSet/>
      <dgm:spPr/>
      <dgm:t>
        <a:bodyPr/>
        <a:lstStyle/>
        <a:p>
          <a:endParaRPr lang="en-US"/>
        </a:p>
      </dgm:t>
    </dgm:pt>
    <dgm:pt modelId="{A3435B27-C291-4923-BEAF-6F7AAC14C4AB}">
      <dgm:prSet/>
      <dgm:spPr/>
      <dgm:t>
        <a:bodyPr/>
        <a:lstStyle/>
        <a:p>
          <a:pPr>
            <a:buFont typeface="Times New Roman" panose="02020603050405020304" pitchFamily="18" charset="0"/>
            <a:buChar char="•"/>
          </a:pPr>
          <a:r>
            <a:rPr lang="en-US" dirty="0"/>
            <a:t>San Bernardino CA</a:t>
          </a:r>
        </a:p>
      </dgm:t>
    </dgm:pt>
    <dgm:pt modelId="{D2E959C0-C7AF-40AD-B30C-41645EEBF1B0}" type="parTrans" cxnId="{86F3F26F-FECB-4C60-80B6-34A07F8F0910}">
      <dgm:prSet/>
      <dgm:spPr/>
      <dgm:t>
        <a:bodyPr/>
        <a:lstStyle/>
        <a:p>
          <a:endParaRPr lang="en-US"/>
        </a:p>
      </dgm:t>
    </dgm:pt>
    <dgm:pt modelId="{6B2F6BFC-B041-4BC4-990F-35C4891F11F1}" type="sibTrans" cxnId="{86F3F26F-FECB-4C60-80B6-34A07F8F0910}">
      <dgm:prSet/>
      <dgm:spPr/>
      <dgm:t>
        <a:bodyPr/>
        <a:lstStyle/>
        <a:p>
          <a:endParaRPr lang="en-US"/>
        </a:p>
      </dgm:t>
    </dgm:pt>
    <dgm:pt modelId="{B45883FF-D04F-485F-A838-3D06D0AA49B0}">
      <dgm:prSet/>
      <dgm:spPr/>
      <dgm:t>
        <a:bodyPr/>
        <a:lstStyle/>
        <a:p>
          <a:pPr>
            <a:buFont typeface="Times New Roman" panose="02020603050405020304" pitchFamily="18" charset="0"/>
            <a:buChar char="•"/>
          </a:pPr>
          <a:r>
            <a:rPr lang="en-US"/>
            <a:t>Oakland CA</a:t>
          </a:r>
        </a:p>
      </dgm:t>
    </dgm:pt>
    <dgm:pt modelId="{BF25A3CA-404D-414A-91E0-B5FD1B42EE28}" type="parTrans" cxnId="{3B699E38-AE2E-494B-9CCC-531B251AF5A9}">
      <dgm:prSet/>
      <dgm:spPr/>
      <dgm:t>
        <a:bodyPr/>
        <a:lstStyle/>
        <a:p>
          <a:endParaRPr lang="en-US"/>
        </a:p>
      </dgm:t>
    </dgm:pt>
    <dgm:pt modelId="{EF6EF41D-5A87-4E35-9D56-5EA186C6545D}" type="sibTrans" cxnId="{3B699E38-AE2E-494B-9CCC-531B251AF5A9}">
      <dgm:prSet/>
      <dgm:spPr/>
      <dgm:t>
        <a:bodyPr/>
        <a:lstStyle/>
        <a:p>
          <a:endParaRPr lang="en-US"/>
        </a:p>
      </dgm:t>
    </dgm:pt>
    <dgm:pt modelId="{A17A5863-05ED-400A-BFB6-622EA4FAE2A0}">
      <dgm:prSet/>
      <dgm:spPr/>
      <dgm:t>
        <a:bodyPr/>
        <a:lstStyle/>
        <a:p>
          <a:pPr>
            <a:buFont typeface="Times New Roman" panose="02020603050405020304" pitchFamily="18" charset="0"/>
            <a:buChar char="•"/>
          </a:pPr>
          <a:r>
            <a:rPr lang="en-US"/>
            <a:t>Anchorage AK</a:t>
          </a:r>
        </a:p>
      </dgm:t>
    </dgm:pt>
    <dgm:pt modelId="{1AEED2B5-89ED-4D41-A7D6-138B7C888EB4}" type="parTrans" cxnId="{DD5CCC6B-8EF4-4246-8C67-E7C5FE8575F1}">
      <dgm:prSet/>
      <dgm:spPr/>
      <dgm:t>
        <a:bodyPr/>
        <a:lstStyle/>
        <a:p>
          <a:endParaRPr lang="en-US"/>
        </a:p>
      </dgm:t>
    </dgm:pt>
    <dgm:pt modelId="{0C2C047F-4822-4715-8E9F-EFC12C228724}" type="sibTrans" cxnId="{DD5CCC6B-8EF4-4246-8C67-E7C5FE8575F1}">
      <dgm:prSet/>
      <dgm:spPr/>
      <dgm:t>
        <a:bodyPr/>
        <a:lstStyle/>
        <a:p>
          <a:endParaRPr lang="en-US"/>
        </a:p>
      </dgm:t>
    </dgm:pt>
    <dgm:pt modelId="{0A732601-8A7C-45B3-A399-AA3BDD3F2986}">
      <dgm:prSet/>
      <dgm:spPr/>
      <dgm:t>
        <a:bodyPr/>
        <a:lstStyle/>
        <a:p>
          <a:pPr>
            <a:buFont typeface="Times New Roman" panose="02020603050405020304" pitchFamily="18" charset="0"/>
            <a:buChar char="•"/>
          </a:pPr>
          <a:r>
            <a:rPr lang="en-US"/>
            <a:t>Rockford IL</a:t>
          </a:r>
        </a:p>
      </dgm:t>
    </dgm:pt>
    <dgm:pt modelId="{67E2B87E-34F2-4ED7-A558-99FB3871A44A}" type="parTrans" cxnId="{71DDE90A-4323-40AF-8ED6-EE165A90EB57}">
      <dgm:prSet/>
      <dgm:spPr/>
      <dgm:t>
        <a:bodyPr/>
        <a:lstStyle/>
        <a:p>
          <a:endParaRPr lang="en-US"/>
        </a:p>
      </dgm:t>
    </dgm:pt>
    <dgm:pt modelId="{C358D1F0-DA25-4413-911B-B3949ACC50B5}" type="sibTrans" cxnId="{71DDE90A-4323-40AF-8ED6-EE165A90EB57}">
      <dgm:prSet/>
      <dgm:spPr/>
      <dgm:t>
        <a:bodyPr/>
        <a:lstStyle/>
        <a:p>
          <a:endParaRPr lang="en-US"/>
        </a:p>
      </dgm:t>
    </dgm:pt>
    <dgm:pt modelId="{11E7774C-6D0D-4239-890A-F5650B31453C}">
      <dgm:prSet/>
      <dgm:spPr/>
      <dgm:t>
        <a:bodyPr/>
        <a:lstStyle/>
        <a:p>
          <a:pPr>
            <a:buFont typeface="Times New Roman" panose="02020603050405020304" pitchFamily="18" charset="0"/>
            <a:buChar char="•"/>
          </a:pPr>
          <a:r>
            <a:rPr lang="en-US"/>
            <a:t>New Orleans LA </a:t>
          </a:r>
        </a:p>
      </dgm:t>
    </dgm:pt>
    <dgm:pt modelId="{363FB4AB-3FE5-4FAF-8244-2420D212267F}" type="parTrans" cxnId="{66798760-18F9-4196-A437-BB947369430D}">
      <dgm:prSet/>
      <dgm:spPr/>
      <dgm:t>
        <a:bodyPr/>
        <a:lstStyle/>
        <a:p>
          <a:endParaRPr lang="en-US"/>
        </a:p>
      </dgm:t>
    </dgm:pt>
    <dgm:pt modelId="{16C2D3EF-DADB-42E1-AA28-42562B591C44}" type="sibTrans" cxnId="{66798760-18F9-4196-A437-BB947369430D}">
      <dgm:prSet/>
      <dgm:spPr/>
      <dgm:t>
        <a:bodyPr/>
        <a:lstStyle/>
        <a:p>
          <a:endParaRPr lang="en-US"/>
        </a:p>
      </dgm:t>
    </dgm:pt>
    <dgm:pt modelId="{52FA886C-5B08-4402-B028-70CBFC03ECFE}" type="pres">
      <dgm:prSet presAssocID="{D78DD1F6-BA8F-4983-9880-779E1917E8ED}" presName="diagram" presStyleCnt="0">
        <dgm:presLayoutVars>
          <dgm:dir/>
          <dgm:resizeHandles val="exact"/>
        </dgm:presLayoutVars>
      </dgm:prSet>
      <dgm:spPr/>
    </dgm:pt>
    <dgm:pt modelId="{02E805E7-E79B-47E1-B6A5-EA47ADAC4ECE}" type="pres">
      <dgm:prSet presAssocID="{12D3B4D0-B54B-4468-A7F1-1744A49D30A4}" presName="node" presStyleLbl="node1" presStyleIdx="0" presStyleCnt="15">
        <dgm:presLayoutVars>
          <dgm:bulletEnabled val="1"/>
        </dgm:presLayoutVars>
      </dgm:prSet>
      <dgm:spPr/>
    </dgm:pt>
    <dgm:pt modelId="{88815398-388D-468A-A344-EA8A452421CB}" type="pres">
      <dgm:prSet presAssocID="{81ECBC76-FE27-446D-ADC8-BAF5FE5D7A47}" presName="sibTrans" presStyleCnt="0"/>
      <dgm:spPr/>
    </dgm:pt>
    <dgm:pt modelId="{B19DDAD4-A49B-4D66-BB68-CEE643E87AC6}" type="pres">
      <dgm:prSet presAssocID="{31B1C2B7-933D-42B6-B22E-66876F8A5DB1}" presName="node" presStyleLbl="node1" presStyleIdx="1" presStyleCnt="15">
        <dgm:presLayoutVars>
          <dgm:bulletEnabled val="1"/>
        </dgm:presLayoutVars>
      </dgm:prSet>
      <dgm:spPr/>
    </dgm:pt>
    <dgm:pt modelId="{E9C05416-4711-47E2-A3C3-16AB75546B82}" type="pres">
      <dgm:prSet presAssocID="{A2E16671-8210-4FF5-9CF8-437AE76EBA6B}" presName="sibTrans" presStyleCnt="0"/>
      <dgm:spPr/>
    </dgm:pt>
    <dgm:pt modelId="{1F9D8CED-4822-40BA-9E38-312AEA355537}" type="pres">
      <dgm:prSet presAssocID="{AA49A755-44E0-4171-8FFE-42E8612D2C82}" presName="node" presStyleLbl="node1" presStyleIdx="2" presStyleCnt="15">
        <dgm:presLayoutVars>
          <dgm:bulletEnabled val="1"/>
        </dgm:presLayoutVars>
      </dgm:prSet>
      <dgm:spPr/>
    </dgm:pt>
    <dgm:pt modelId="{6FBE39AC-6C6A-4E3D-A5C2-48E82188781D}" type="pres">
      <dgm:prSet presAssocID="{CB616FEF-CB51-4A83-BAEE-5957538C42B3}" presName="sibTrans" presStyleCnt="0"/>
      <dgm:spPr/>
    </dgm:pt>
    <dgm:pt modelId="{828C308F-4132-4642-B90B-9B89D28C3976}" type="pres">
      <dgm:prSet presAssocID="{B019D78A-1BE1-4829-842E-EB1C7E1B98A6}" presName="node" presStyleLbl="node1" presStyleIdx="3" presStyleCnt="15">
        <dgm:presLayoutVars>
          <dgm:bulletEnabled val="1"/>
        </dgm:presLayoutVars>
      </dgm:prSet>
      <dgm:spPr/>
    </dgm:pt>
    <dgm:pt modelId="{5E7E04DE-F9C2-40B7-A9EA-7A077A4DC14A}" type="pres">
      <dgm:prSet presAssocID="{55D5FE8D-F486-4267-B928-B67F84BB5BD3}" presName="sibTrans" presStyleCnt="0"/>
      <dgm:spPr/>
    </dgm:pt>
    <dgm:pt modelId="{4D968DDE-9F43-4412-AFDD-D7FF820A7869}" type="pres">
      <dgm:prSet presAssocID="{01EBD2D2-410C-469B-A00E-79E79B9D3329}" presName="node" presStyleLbl="node1" presStyleIdx="4" presStyleCnt="15">
        <dgm:presLayoutVars>
          <dgm:bulletEnabled val="1"/>
        </dgm:presLayoutVars>
      </dgm:prSet>
      <dgm:spPr/>
    </dgm:pt>
    <dgm:pt modelId="{49E732F0-AF8E-405A-9BC2-9C070963E642}" type="pres">
      <dgm:prSet presAssocID="{77DB830C-EA9F-483A-9612-3649280FD547}" presName="sibTrans" presStyleCnt="0"/>
      <dgm:spPr/>
    </dgm:pt>
    <dgm:pt modelId="{DF73F0AF-F859-4B58-949A-151C43A7E201}" type="pres">
      <dgm:prSet presAssocID="{A3435B27-C291-4923-BEAF-6F7AAC14C4AB}" presName="node" presStyleLbl="node1" presStyleIdx="5" presStyleCnt="15">
        <dgm:presLayoutVars>
          <dgm:bulletEnabled val="1"/>
        </dgm:presLayoutVars>
      </dgm:prSet>
      <dgm:spPr/>
    </dgm:pt>
    <dgm:pt modelId="{77A041BA-EFD3-43DD-8D25-B42D666ECD2E}" type="pres">
      <dgm:prSet presAssocID="{6B2F6BFC-B041-4BC4-990F-35C4891F11F1}" presName="sibTrans" presStyleCnt="0"/>
      <dgm:spPr/>
    </dgm:pt>
    <dgm:pt modelId="{E05721B1-D89C-4669-8D7E-474A08CFA35F}" type="pres">
      <dgm:prSet presAssocID="{B45883FF-D04F-485F-A838-3D06D0AA49B0}" presName="node" presStyleLbl="node1" presStyleIdx="6" presStyleCnt="15">
        <dgm:presLayoutVars>
          <dgm:bulletEnabled val="1"/>
        </dgm:presLayoutVars>
      </dgm:prSet>
      <dgm:spPr/>
    </dgm:pt>
    <dgm:pt modelId="{DDD2B4D7-7BEF-4FC9-8781-C065826E05FA}" type="pres">
      <dgm:prSet presAssocID="{EF6EF41D-5A87-4E35-9D56-5EA186C6545D}" presName="sibTrans" presStyleCnt="0"/>
      <dgm:spPr/>
    </dgm:pt>
    <dgm:pt modelId="{14BA8EF4-E9F9-402A-9F15-B3DAF69FF15F}" type="pres">
      <dgm:prSet presAssocID="{A17A5863-05ED-400A-BFB6-622EA4FAE2A0}" presName="node" presStyleLbl="node1" presStyleIdx="7" presStyleCnt="15">
        <dgm:presLayoutVars>
          <dgm:bulletEnabled val="1"/>
        </dgm:presLayoutVars>
      </dgm:prSet>
      <dgm:spPr/>
    </dgm:pt>
    <dgm:pt modelId="{B19BBD1B-CF51-4DF9-963B-E13842C96140}" type="pres">
      <dgm:prSet presAssocID="{0C2C047F-4822-4715-8E9F-EFC12C228724}" presName="sibTrans" presStyleCnt="0"/>
      <dgm:spPr/>
    </dgm:pt>
    <dgm:pt modelId="{E53479EB-4B0C-42B9-8F1B-70864D92DCB7}" type="pres">
      <dgm:prSet presAssocID="{0A732601-8A7C-45B3-A399-AA3BDD3F2986}" presName="node" presStyleLbl="node1" presStyleIdx="8" presStyleCnt="15">
        <dgm:presLayoutVars>
          <dgm:bulletEnabled val="1"/>
        </dgm:presLayoutVars>
      </dgm:prSet>
      <dgm:spPr/>
    </dgm:pt>
    <dgm:pt modelId="{015AC9D0-4529-40D1-868A-3CFE5BCF7C45}" type="pres">
      <dgm:prSet presAssocID="{C358D1F0-DA25-4413-911B-B3949ACC50B5}" presName="sibTrans" presStyleCnt="0"/>
      <dgm:spPr/>
    </dgm:pt>
    <dgm:pt modelId="{C5E2F03F-B520-4EEA-B100-46B2BB51AB7E}" type="pres">
      <dgm:prSet presAssocID="{11E7774C-6D0D-4239-890A-F5650B31453C}" presName="node" presStyleLbl="node1" presStyleIdx="9" presStyleCnt="15">
        <dgm:presLayoutVars>
          <dgm:bulletEnabled val="1"/>
        </dgm:presLayoutVars>
      </dgm:prSet>
      <dgm:spPr/>
    </dgm:pt>
    <dgm:pt modelId="{B804B2B5-B544-4456-AE93-42AD7F2FFB88}" type="pres">
      <dgm:prSet presAssocID="{16C2D3EF-DADB-42E1-AA28-42562B591C44}" presName="sibTrans" presStyleCnt="0"/>
      <dgm:spPr/>
    </dgm:pt>
    <dgm:pt modelId="{BB3F6409-10E6-42B3-87B3-AFDA56CE51EE}" type="pres">
      <dgm:prSet presAssocID="{AB35E85A-0349-4F03-9990-0FF7078175A6}" presName="node" presStyleLbl="node1" presStyleIdx="10" presStyleCnt="15">
        <dgm:presLayoutVars>
          <dgm:bulletEnabled val="1"/>
        </dgm:presLayoutVars>
      </dgm:prSet>
      <dgm:spPr/>
    </dgm:pt>
    <dgm:pt modelId="{F06C1C36-0E8C-43CF-A514-F21A1CF6DEB6}" type="pres">
      <dgm:prSet presAssocID="{266FF0C3-33C1-4C5D-BE2F-01D2BAFC7228}" presName="sibTrans" presStyleCnt="0"/>
      <dgm:spPr/>
    </dgm:pt>
    <dgm:pt modelId="{BE8EABDE-CCC5-4145-A323-559E82F63E79}" type="pres">
      <dgm:prSet presAssocID="{ACE4F757-0B28-466C-A21F-D64F5F8EC1E1}" presName="node" presStyleLbl="node1" presStyleIdx="11" presStyleCnt="15">
        <dgm:presLayoutVars>
          <dgm:bulletEnabled val="1"/>
        </dgm:presLayoutVars>
      </dgm:prSet>
      <dgm:spPr/>
    </dgm:pt>
    <dgm:pt modelId="{4D6383C7-0928-4E5E-83EA-3B1FC6CA5EE3}" type="pres">
      <dgm:prSet presAssocID="{73554C29-51E7-489B-B017-1F7E3F1D6763}" presName="sibTrans" presStyleCnt="0"/>
      <dgm:spPr/>
    </dgm:pt>
    <dgm:pt modelId="{AE78FA74-9937-43D6-B2CF-B068FC6387F9}" type="pres">
      <dgm:prSet presAssocID="{59964A1A-E5FD-4E39-B6CB-4A4025173097}" presName="node" presStyleLbl="node1" presStyleIdx="12" presStyleCnt="15">
        <dgm:presLayoutVars>
          <dgm:bulletEnabled val="1"/>
        </dgm:presLayoutVars>
      </dgm:prSet>
      <dgm:spPr/>
    </dgm:pt>
    <dgm:pt modelId="{7F581093-BE52-43C8-AB69-DD7383D55205}" type="pres">
      <dgm:prSet presAssocID="{43D9D94D-2BBE-4321-8E8B-5016E456243A}" presName="sibTrans" presStyleCnt="0"/>
      <dgm:spPr/>
    </dgm:pt>
    <dgm:pt modelId="{77920B03-79D6-4F8F-913E-E7FFC7B97D3D}" type="pres">
      <dgm:prSet presAssocID="{2728D98C-4F2A-45A5-99AF-8E6FA53C040A}" presName="node" presStyleLbl="node1" presStyleIdx="13" presStyleCnt="15">
        <dgm:presLayoutVars>
          <dgm:bulletEnabled val="1"/>
        </dgm:presLayoutVars>
      </dgm:prSet>
      <dgm:spPr/>
    </dgm:pt>
    <dgm:pt modelId="{F3A39AA2-DD95-4F03-9055-D0BAC2BB198D}" type="pres">
      <dgm:prSet presAssocID="{659E11F1-4A25-4251-BCA7-F032159BC51D}" presName="sibTrans" presStyleCnt="0"/>
      <dgm:spPr/>
    </dgm:pt>
    <dgm:pt modelId="{4E667F42-2BDA-4CED-8C17-5F390E5EC828}" type="pres">
      <dgm:prSet presAssocID="{6D622E3F-8318-4B28-9DDD-BD995439F00C}" presName="node" presStyleLbl="node1" presStyleIdx="14" presStyleCnt="15">
        <dgm:presLayoutVars>
          <dgm:bulletEnabled val="1"/>
        </dgm:presLayoutVars>
      </dgm:prSet>
      <dgm:spPr/>
    </dgm:pt>
  </dgm:ptLst>
  <dgm:cxnLst>
    <dgm:cxn modelId="{664A0A01-1919-4977-884C-1A17FEDE1982}" type="presOf" srcId="{A17A5863-05ED-400A-BFB6-622EA4FAE2A0}" destId="{14BA8EF4-E9F9-402A-9F15-B3DAF69FF15F}" srcOrd="0" destOrd="0" presId="urn:microsoft.com/office/officeart/2005/8/layout/default"/>
    <dgm:cxn modelId="{F848D603-81BF-44B5-9DBF-1FB0A24F19D0}" srcId="{D78DD1F6-BA8F-4983-9880-779E1917E8ED}" destId="{AB35E85A-0349-4F03-9990-0FF7078175A6}" srcOrd="10" destOrd="0" parTransId="{6647FD96-55A6-49AC-9819-B978F9F9B4FF}" sibTransId="{266FF0C3-33C1-4C5D-BE2F-01D2BAFC7228}"/>
    <dgm:cxn modelId="{71DDE90A-4323-40AF-8ED6-EE165A90EB57}" srcId="{D78DD1F6-BA8F-4983-9880-779E1917E8ED}" destId="{0A732601-8A7C-45B3-A399-AA3BDD3F2986}" srcOrd="8" destOrd="0" parTransId="{67E2B87E-34F2-4ED7-A558-99FB3871A44A}" sibTransId="{C358D1F0-DA25-4413-911B-B3949ACC50B5}"/>
    <dgm:cxn modelId="{A1A2A70D-6ADF-4EE1-8E87-2C524174A8B4}" srcId="{D78DD1F6-BA8F-4983-9880-779E1917E8ED}" destId="{6D622E3F-8318-4B28-9DDD-BD995439F00C}" srcOrd="14" destOrd="0" parTransId="{4915EC2A-5F32-48FD-978C-9E212E832C2B}" sibTransId="{01F166AF-918A-4058-B8FC-D577518638D3}"/>
    <dgm:cxn modelId="{52652D0F-9994-4CB5-B0C4-0ABFB9DD31B5}" type="presOf" srcId="{2728D98C-4F2A-45A5-99AF-8E6FA53C040A}" destId="{77920B03-79D6-4F8F-913E-E7FFC7B97D3D}" srcOrd="0" destOrd="0" presId="urn:microsoft.com/office/officeart/2005/8/layout/default"/>
    <dgm:cxn modelId="{4AE69C11-C536-44FF-8B4B-E9B2060E0C89}" srcId="{D78DD1F6-BA8F-4983-9880-779E1917E8ED}" destId="{ACE4F757-0B28-466C-A21F-D64F5F8EC1E1}" srcOrd="11" destOrd="0" parTransId="{EC5016A7-0B72-4FEC-B6F6-09BE2D555AE1}" sibTransId="{73554C29-51E7-489B-B017-1F7E3F1D6763}"/>
    <dgm:cxn modelId="{5E05C215-2F19-4F6A-981B-0C36437B36D3}" srcId="{D78DD1F6-BA8F-4983-9880-779E1917E8ED}" destId="{AA49A755-44E0-4171-8FFE-42E8612D2C82}" srcOrd="2" destOrd="0" parTransId="{08183CC3-7CB7-46E1-96D3-16AC60FE88F4}" sibTransId="{CB616FEF-CB51-4A83-BAEE-5957538C42B3}"/>
    <dgm:cxn modelId="{E083741C-288A-4185-8552-B0196CCFD7E6}" type="presOf" srcId="{AB35E85A-0349-4F03-9990-0FF7078175A6}" destId="{BB3F6409-10E6-42B3-87B3-AFDA56CE51EE}" srcOrd="0" destOrd="0" presId="urn:microsoft.com/office/officeart/2005/8/layout/default"/>
    <dgm:cxn modelId="{A55D102F-DC2B-453B-A2C7-9250A392D9EB}" type="presOf" srcId="{0A732601-8A7C-45B3-A399-AA3BDD3F2986}" destId="{E53479EB-4B0C-42B9-8F1B-70864D92DCB7}" srcOrd="0" destOrd="0" presId="urn:microsoft.com/office/officeart/2005/8/layout/default"/>
    <dgm:cxn modelId="{1D2FA537-3F22-4BE3-A098-A68062AD57EE}" type="presOf" srcId="{ACE4F757-0B28-466C-A21F-D64F5F8EC1E1}" destId="{BE8EABDE-CCC5-4145-A323-559E82F63E79}" srcOrd="0" destOrd="0" presId="urn:microsoft.com/office/officeart/2005/8/layout/default"/>
    <dgm:cxn modelId="{3B699E38-AE2E-494B-9CCC-531B251AF5A9}" srcId="{D78DD1F6-BA8F-4983-9880-779E1917E8ED}" destId="{B45883FF-D04F-485F-A838-3D06D0AA49B0}" srcOrd="6" destOrd="0" parTransId="{BF25A3CA-404D-414A-91E0-B5FD1B42EE28}" sibTransId="{EF6EF41D-5A87-4E35-9D56-5EA186C6545D}"/>
    <dgm:cxn modelId="{D11A6C3E-32DC-40E5-882B-B35D7C55E44C}" srcId="{D78DD1F6-BA8F-4983-9880-779E1917E8ED}" destId="{31B1C2B7-933D-42B6-B22E-66876F8A5DB1}" srcOrd="1" destOrd="0" parTransId="{88CAE1C4-99C7-4F97-A345-F14B3A8FE694}" sibTransId="{A2E16671-8210-4FF5-9CF8-437AE76EBA6B}"/>
    <dgm:cxn modelId="{66798760-18F9-4196-A437-BB947369430D}" srcId="{D78DD1F6-BA8F-4983-9880-779E1917E8ED}" destId="{11E7774C-6D0D-4239-890A-F5650B31453C}" srcOrd="9" destOrd="0" parTransId="{363FB4AB-3FE5-4FAF-8244-2420D212267F}" sibTransId="{16C2D3EF-DADB-42E1-AA28-42562B591C44}"/>
    <dgm:cxn modelId="{5DA01261-6DE8-4AFC-B7DE-23E22E0304EA}" srcId="{D78DD1F6-BA8F-4983-9880-779E1917E8ED}" destId="{B019D78A-1BE1-4829-842E-EB1C7E1B98A6}" srcOrd="3" destOrd="0" parTransId="{791D66D6-1F14-4D18-A442-CC40BA243B7A}" sibTransId="{55D5FE8D-F486-4267-B928-B67F84BB5BD3}"/>
    <dgm:cxn modelId="{ADDA8F62-4062-4707-95AE-C8F5EFF80AFC}" type="presOf" srcId="{AA49A755-44E0-4171-8FFE-42E8612D2C82}" destId="{1F9D8CED-4822-40BA-9E38-312AEA355537}" srcOrd="0" destOrd="0" presId="urn:microsoft.com/office/officeart/2005/8/layout/default"/>
    <dgm:cxn modelId="{EC2DE362-AE92-4433-BBD9-3EA4F56C9FCF}" type="presOf" srcId="{6D622E3F-8318-4B28-9DDD-BD995439F00C}" destId="{4E667F42-2BDA-4CED-8C17-5F390E5EC828}" srcOrd="0" destOrd="0" presId="urn:microsoft.com/office/officeart/2005/8/layout/default"/>
    <dgm:cxn modelId="{4064DA67-FCAD-4AF0-A043-98E34636B67D}" srcId="{D78DD1F6-BA8F-4983-9880-779E1917E8ED}" destId="{59964A1A-E5FD-4E39-B6CB-4A4025173097}" srcOrd="12" destOrd="0" parTransId="{47192764-A20F-4CEF-ABF7-BB0DE1F47A6B}" sibTransId="{43D9D94D-2BBE-4321-8E8B-5016E456243A}"/>
    <dgm:cxn modelId="{DD5CCC6B-8EF4-4246-8C67-E7C5FE8575F1}" srcId="{D78DD1F6-BA8F-4983-9880-779E1917E8ED}" destId="{A17A5863-05ED-400A-BFB6-622EA4FAE2A0}" srcOrd="7" destOrd="0" parTransId="{1AEED2B5-89ED-4D41-A7D6-138B7C888EB4}" sibTransId="{0C2C047F-4822-4715-8E9F-EFC12C228724}"/>
    <dgm:cxn modelId="{86F3F26F-FECB-4C60-80B6-34A07F8F0910}" srcId="{D78DD1F6-BA8F-4983-9880-779E1917E8ED}" destId="{A3435B27-C291-4923-BEAF-6F7AAC14C4AB}" srcOrd="5" destOrd="0" parTransId="{D2E959C0-C7AF-40AD-B30C-41645EEBF1B0}" sibTransId="{6B2F6BFC-B041-4BC4-990F-35C4891F11F1}"/>
    <dgm:cxn modelId="{879CEF71-ACA2-40FF-8326-E82DBF35D508}" type="presOf" srcId="{A3435B27-C291-4923-BEAF-6F7AAC14C4AB}" destId="{DF73F0AF-F859-4B58-949A-151C43A7E201}" srcOrd="0" destOrd="0" presId="urn:microsoft.com/office/officeart/2005/8/layout/default"/>
    <dgm:cxn modelId="{E0E7D072-98A1-445D-80A4-451E6D727C4B}" srcId="{D78DD1F6-BA8F-4983-9880-779E1917E8ED}" destId="{01EBD2D2-410C-469B-A00E-79E79B9D3329}" srcOrd="4" destOrd="0" parTransId="{25B142AF-5290-4038-8042-24408152CA72}" sibTransId="{77DB830C-EA9F-483A-9612-3649280FD547}"/>
    <dgm:cxn modelId="{FC47DF57-AB3F-4D72-9370-4D73E263CEBA}" srcId="{D78DD1F6-BA8F-4983-9880-779E1917E8ED}" destId="{2728D98C-4F2A-45A5-99AF-8E6FA53C040A}" srcOrd="13" destOrd="0" parTransId="{35C5A534-5873-48C7-A91E-F117FE1230D4}" sibTransId="{659E11F1-4A25-4251-BCA7-F032159BC51D}"/>
    <dgm:cxn modelId="{A325587B-400C-4B79-AD79-8B316E340F16}" type="presOf" srcId="{11E7774C-6D0D-4239-890A-F5650B31453C}" destId="{C5E2F03F-B520-4EEA-B100-46B2BB51AB7E}" srcOrd="0" destOrd="0" presId="urn:microsoft.com/office/officeart/2005/8/layout/default"/>
    <dgm:cxn modelId="{C6763080-8088-4B8B-B35F-DD669276EAF6}" type="presOf" srcId="{12D3B4D0-B54B-4468-A7F1-1744A49D30A4}" destId="{02E805E7-E79B-47E1-B6A5-EA47ADAC4ECE}" srcOrd="0" destOrd="0" presId="urn:microsoft.com/office/officeart/2005/8/layout/default"/>
    <dgm:cxn modelId="{D5622FB9-6CCF-48F5-B9AB-195605B74387}" type="presOf" srcId="{01EBD2D2-410C-469B-A00E-79E79B9D3329}" destId="{4D968DDE-9F43-4412-AFDD-D7FF820A7869}" srcOrd="0" destOrd="0" presId="urn:microsoft.com/office/officeart/2005/8/layout/default"/>
    <dgm:cxn modelId="{28F8EDC4-5B07-4D74-A086-DCFEE0D68D3A}" srcId="{D78DD1F6-BA8F-4983-9880-779E1917E8ED}" destId="{12D3B4D0-B54B-4468-A7F1-1744A49D30A4}" srcOrd="0" destOrd="0" parTransId="{FE7DCEC0-0740-4C21-8C23-5D0F02F862D0}" sibTransId="{81ECBC76-FE27-446D-ADC8-BAF5FE5D7A47}"/>
    <dgm:cxn modelId="{CB43CEE2-7EC7-4454-85E1-B071F08E4AE5}" type="presOf" srcId="{D78DD1F6-BA8F-4983-9880-779E1917E8ED}" destId="{52FA886C-5B08-4402-B028-70CBFC03ECFE}" srcOrd="0" destOrd="0" presId="urn:microsoft.com/office/officeart/2005/8/layout/default"/>
    <dgm:cxn modelId="{6B691DEC-5E58-434A-A0B1-6FAB8F8B99E5}" type="presOf" srcId="{B019D78A-1BE1-4829-842E-EB1C7E1B98A6}" destId="{828C308F-4132-4642-B90B-9B89D28C3976}" srcOrd="0" destOrd="0" presId="urn:microsoft.com/office/officeart/2005/8/layout/default"/>
    <dgm:cxn modelId="{0F2DF3F5-30FC-4F70-A4B1-784AC954868E}" type="presOf" srcId="{31B1C2B7-933D-42B6-B22E-66876F8A5DB1}" destId="{B19DDAD4-A49B-4D66-BB68-CEE643E87AC6}" srcOrd="0" destOrd="0" presId="urn:microsoft.com/office/officeart/2005/8/layout/default"/>
    <dgm:cxn modelId="{3A2E58FC-6999-447B-92DA-DEFD7DE2BA66}" type="presOf" srcId="{59964A1A-E5FD-4E39-B6CB-4A4025173097}" destId="{AE78FA74-9937-43D6-B2CF-B068FC6387F9}" srcOrd="0" destOrd="0" presId="urn:microsoft.com/office/officeart/2005/8/layout/default"/>
    <dgm:cxn modelId="{F2EBAFFD-81D0-4C1D-8341-8E5AB6901D49}" type="presOf" srcId="{B45883FF-D04F-485F-A838-3D06D0AA49B0}" destId="{E05721B1-D89C-4669-8D7E-474A08CFA35F}" srcOrd="0" destOrd="0" presId="urn:microsoft.com/office/officeart/2005/8/layout/default"/>
    <dgm:cxn modelId="{053A0264-513E-4C54-951F-30F06D5A6E5C}" type="presParOf" srcId="{52FA886C-5B08-4402-B028-70CBFC03ECFE}" destId="{02E805E7-E79B-47E1-B6A5-EA47ADAC4ECE}" srcOrd="0" destOrd="0" presId="urn:microsoft.com/office/officeart/2005/8/layout/default"/>
    <dgm:cxn modelId="{26B3D27F-76D2-4AC6-ACD5-0B4268968409}" type="presParOf" srcId="{52FA886C-5B08-4402-B028-70CBFC03ECFE}" destId="{88815398-388D-468A-A344-EA8A452421CB}" srcOrd="1" destOrd="0" presId="urn:microsoft.com/office/officeart/2005/8/layout/default"/>
    <dgm:cxn modelId="{DCB7D9C3-7F47-40CF-8F39-4A309E9EFE3F}" type="presParOf" srcId="{52FA886C-5B08-4402-B028-70CBFC03ECFE}" destId="{B19DDAD4-A49B-4D66-BB68-CEE643E87AC6}" srcOrd="2" destOrd="0" presId="urn:microsoft.com/office/officeart/2005/8/layout/default"/>
    <dgm:cxn modelId="{9DAA1ADA-4B00-46D2-B7C0-A5323C3B37B6}" type="presParOf" srcId="{52FA886C-5B08-4402-B028-70CBFC03ECFE}" destId="{E9C05416-4711-47E2-A3C3-16AB75546B82}" srcOrd="3" destOrd="0" presId="urn:microsoft.com/office/officeart/2005/8/layout/default"/>
    <dgm:cxn modelId="{88BD08C8-BFD9-4F43-81F1-CF196271DD57}" type="presParOf" srcId="{52FA886C-5B08-4402-B028-70CBFC03ECFE}" destId="{1F9D8CED-4822-40BA-9E38-312AEA355537}" srcOrd="4" destOrd="0" presId="urn:microsoft.com/office/officeart/2005/8/layout/default"/>
    <dgm:cxn modelId="{360BD68C-7386-4877-BA3B-43E34B00BD35}" type="presParOf" srcId="{52FA886C-5B08-4402-B028-70CBFC03ECFE}" destId="{6FBE39AC-6C6A-4E3D-A5C2-48E82188781D}" srcOrd="5" destOrd="0" presId="urn:microsoft.com/office/officeart/2005/8/layout/default"/>
    <dgm:cxn modelId="{B39A30BA-E7BA-4034-942C-21168F54248D}" type="presParOf" srcId="{52FA886C-5B08-4402-B028-70CBFC03ECFE}" destId="{828C308F-4132-4642-B90B-9B89D28C3976}" srcOrd="6" destOrd="0" presId="urn:microsoft.com/office/officeart/2005/8/layout/default"/>
    <dgm:cxn modelId="{E98DEC67-4307-46CF-BCA6-1B7668920E95}" type="presParOf" srcId="{52FA886C-5B08-4402-B028-70CBFC03ECFE}" destId="{5E7E04DE-F9C2-40B7-A9EA-7A077A4DC14A}" srcOrd="7" destOrd="0" presId="urn:microsoft.com/office/officeart/2005/8/layout/default"/>
    <dgm:cxn modelId="{27B6C1CF-0460-489B-8853-FD372575D63E}" type="presParOf" srcId="{52FA886C-5B08-4402-B028-70CBFC03ECFE}" destId="{4D968DDE-9F43-4412-AFDD-D7FF820A7869}" srcOrd="8" destOrd="0" presId="urn:microsoft.com/office/officeart/2005/8/layout/default"/>
    <dgm:cxn modelId="{64D88AFA-CEF6-4910-B4F8-F83487D64389}" type="presParOf" srcId="{52FA886C-5B08-4402-B028-70CBFC03ECFE}" destId="{49E732F0-AF8E-405A-9BC2-9C070963E642}" srcOrd="9" destOrd="0" presId="urn:microsoft.com/office/officeart/2005/8/layout/default"/>
    <dgm:cxn modelId="{8FAF4F06-44A1-4956-AC21-ABF0D761ED4F}" type="presParOf" srcId="{52FA886C-5B08-4402-B028-70CBFC03ECFE}" destId="{DF73F0AF-F859-4B58-949A-151C43A7E201}" srcOrd="10" destOrd="0" presId="urn:microsoft.com/office/officeart/2005/8/layout/default"/>
    <dgm:cxn modelId="{37C35EB0-6C75-4664-B9D5-E1DBAC676671}" type="presParOf" srcId="{52FA886C-5B08-4402-B028-70CBFC03ECFE}" destId="{77A041BA-EFD3-43DD-8D25-B42D666ECD2E}" srcOrd="11" destOrd="0" presId="urn:microsoft.com/office/officeart/2005/8/layout/default"/>
    <dgm:cxn modelId="{473456D3-5E58-4DD9-AD3C-B11271830383}" type="presParOf" srcId="{52FA886C-5B08-4402-B028-70CBFC03ECFE}" destId="{E05721B1-D89C-4669-8D7E-474A08CFA35F}" srcOrd="12" destOrd="0" presId="urn:microsoft.com/office/officeart/2005/8/layout/default"/>
    <dgm:cxn modelId="{D92BE203-8FC7-47F9-8604-71659F733300}" type="presParOf" srcId="{52FA886C-5B08-4402-B028-70CBFC03ECFE}" destId="{DDD2B4D7-7BEF-4FC9-8781-C065826E05FA}" srcOrd="13" destOrd="0" presId="urn:microsoft.com/office/officeart/2005/8/layout/default"/>
    <dgm:cxn modelId="{3EF76D0A-4D32-4FB1-9F3C-1AD2120F3325}" type="presParOf" srcId="{52FA886C-5B08-4402-B028-70CBFC03ECFE}" destId="{14BA8EF4-E9F9-402A-9F15-B3DAF69FF15F}" srcOrd="14" destOrd="0" presId="urn:microsoft.com/office/officeart/2005/8/layout/default"/>
    <dgm:cxn modelId="{140A5011-18BC-411A-8567-89D5B47EA39D}" type="presParOf" srcId="{52FA886C-5B08-4402-B028-70CBFC03ECFE}" destId="{B19BBD1B-CF51-4DF9-963B-E13842C96140}" srcOrd="15" destOrd="0" presId="urn:microsoft.com/office/officeart/2005/8/layout/default"/>
    <dgm:cxn modelId="{879B0421-432B-4C5B-AC58-1F13A63AACB2}" type="presParOf" srcId="{52FA886C-5B08-4402-B028-70CBFC03ECFE}" destId="{E53479EB-4B0C-42B9-8F1B-70864D92DCB7}" srcOrd="16" destOrd="0" presId="urn:microsoft.com/office/officeart/2005/8/layout/default"/>
    <dgm:cxn modelId="{E77537C2-FA42-4655-B65F-909F88003B53}" type="presParOf" srcId="{52FA886C-5B08-4402-B028-70CBFC03ECFE}" destId="{015AC9D0-4529-40D1-868A-3CFE5BCF7C45}" srcOrd="17" destOrd="0" presId="urn:microsoft.com/office/officeart/2005/8/layout/default"/>
    <dgm:cxn modelId="{1851D3F2-9276-449E-B67B-4F8839DC628B}" type="presParOf" srcId="{52FA886C-5B08-4402-B028-70CBFC03ECFE}" destId="{C5E2F03F-B520-4EEA-B100-46B2BB51AB7E}" srcOrd="18" destOrd="0" presId="urn:microsoft.com/office/officeart/2005/8/layout/default"/>
    <dgm:cxn modelId="{9BC4842D-89C4-4A22-8D62-53CC787445F9}" type="presParOf" srcId="{52FA886C-5B08-4402-B028-70CBFC03ECFE}" destId="{B804B2B5-B544-4456-AE93-42AD7F2FFB88}" srcOrd="19" destOrd="0" presId="urn:microsoft.com/office/officeart/2005/8/layout/default"/>
    <dgm:cxn modelId="{DDFB449D-1021-43F0-B6C8-066E296F6112}" type="presParOf" srcId="{52FA886C-5B08-4402-B028-70CBFC03ECFE}" destId="{BB3F6409-10E6-42B3-87B3-AFDA56CE51EE}" srcOrd="20" destOrd="0" presId="urn:microsoft.com/office/officeart/2005/8/layout/default"/>
    <dgm:cxn modelId="{5F82A5B1-594D-4134-A430-8D9D0FD966B5}" type="presParOf" srcId="{52FA886C-5B08-4402-B028-70CBFC03ECFE}" destId="{F06C1C36-0E8C-43CF-A514-F21A1CF6DEB6}" srcOrd="21" destOrd="0" presId="urn:microsoft.com/office/officeart/2005/8/layout/default"/>
    <dgm:cxn modelId="{3964FD6F-D1A0-4E59-BC71-24034A8DBCBA}" type="presParOf" srcId="{52FA886C-5B08-4402-B028-70CBFC03ECFE}" destId="{BE8EABDE-CCC5-4145-A323-559E82F63E79}" srcOrd="22" destOrd="0" presId="urn:microsoft.com/office/officeart/2005/8/layout/default"/>
    <dgm:cxn modelId="{C7ED25D7-C4AF-4FB9-AD5D-99909DE28215}" type="presParOf" srcId="{52FA886C-5B08-4402-B028-70CBFC03ECFE}" destId="{4D6383C7-0928-4E5E-83EA-3B1FC6CA5EE3}" srcOrd="23" destOrd="0" presId="urn:microsoft.com/office/officeart/2005/8/layout/default"/>
    <dgm:cxn modelId="{2F0BD4C1-3309-4A38-9508-A5CD14A43B7F}" type="presParOf" srcId="{52FA886C-5B08-4402-B028-70CBFC03ECFE}" destId="{AE78FA74-9937-43D6-B2CF-B068FC6387F9}" srcOrd="24" destOrd="0" presId="urn:microsoft.com/office/officeart/2005/8/layout/default"/>
    <dgm:cxn modelId="{6791CF1F-B14B-4752-8D31-5D5A463CCC77}" type="presParOf" srcId="{52FA886C-5B08-4402-B028-70CBFC03ECFE}" destId="{7F581093-BE52-43C8-AB69-DD7383D55205}" srcOrd="25" destOrd="0" presId="urn:microsoft.com/office/officeart/2005/8/layout/default"/>
    <dgm:cxn modelId="{54FB6789-54D7-41F1-A98F-6C798EF0D1A5}" type="presParOf" srcId="{52FA886C-5B08-4402-B028-70CBFC03ECFE}" destId="{77920B03-79D6-4F8F-913E-E7FFC7B97D3D}" srcOrd="26" destOrd="0" presId="urn:microsoft.com/office/officeart/2005/8/layout/default"/>
    <dgm:cxn modelId="{70CB37A2-C75F-4B04-9106-0FEC00F078CE}" type="presParOf" srcId="{52FA886C-5B08-4402-B028-70CBFC03ECFE}" destId="{F3A39AA2-DD95-4F03-9055-D0BAC2BB198D}" srcOrd="27" destOrd="0" presId="urn:microsoft.com/office/officeart/2005/8/layout/default"/>
    <dgm:cxn modelId="{BA0FF919-7AC4-45D8-ACC9-BF6D056A116E}" type="presParOf" srcId="{52FA886C-5B08-4402-B028-70CBFC03ECFE}" destId="{4E667F42-2BDA-4CED-8C17-5F390E5EC828}" srcOrd="2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78DD1F6-BA8F-4983-9880-779E1917E8ED}" type="doc">
      <dgm:prSet loTypeId="urn:microsoft.com/office/officeart/2005/8/layout/default" loCatId="list" qsTypeId="urn:microsoft.com/office/officeart/2005/8/quickstyle/simple4" qsCatId="simple" csTypeId="urn:microsoft.com/office/officeart/2005/8/colors/colorful2" csCatId="colorful" phldr="1"/>
      <dgm:spPr/>
      <dgm:t>
        <a:bodyPr/>
        <a:lstStyle/>
        <a:p>
          <a:endParaRPr lang="en-US"/>
        </a:p>
      </dgm:t>
    </dgm:pt>
    <dgm:pt modelId="{D5E02514-BAF1-4BE0-BA70-5F655B293CD2}">
      <dgm:prSet/>
      <dgm:spPr/>
      <dgm:t>
        <a:bodyPr/>
        <a:lstStyle/>
        <a:p>
          <a:r>
            <a:rPr lang="en-US" dirty="0"/>
            <a:t>Beaumont TX</a:t>
          </a:r>
        </a:p>
      </dgm:t>
    </dgm:pt>
    <dgm:pt modelId="{B3310443-684E-4E2C-93CF-9B3E51B5C64E}" type="parTrans" cxnId="{983D9B6A-544C-482C-BA41-D1F93137C8D4}">
      <dgm:prSet/>
      <dgm:spPr/>
      <dgm:t>
        <a:bodyPr/>
        <a:lstStyle/>
        <a:p>
          <a:endParaRPr lang="en-US"/>
        </a:p>
      </dgm:t>
    </dgm:pt>
    <dgm:pt modelId="{6232D879-C8C2-43DA-93C7-4B939EB8A18B}" type="sibTrans" cxnId="{983D9B6A-544C-482C-BA41-D1F93137C8D4}">
      <dgm:prSet/>
      <dgm:spPr/>
    </dgm:pt>
    <dgm:pt modelId="{83F6F678-DAA7-452D-8A14-91610962B05D}">
      <dgm:prSet/>
      <dgm:spPr/>
      <dgm:t>
        <a:bodyPr/>
        <a:lstStyle/>
        <a:p>
          <a:r>
            <a:rPr lang="en-US" dirty="0"/>
            <a:t>Peoria IL </a:t>
          </a:r>
        </a:p>
      </dgm:t>
    </dgm:pt>
    <dgm:pt modelId="{DAC4F7D5-26A3-42D5-9AC0-1D2CABB5E2C5}" type="parTrans" cxnId="{74B2DA25-7B1A-4BCB-997B-06DF5C3E99CE}">
      <dgm:prSet/>
      <dgm:spPr/>
      <dgm:t>
        <a:bodyPr/>
        <a:lstStyle/>
        <a:p>
          <a:endParaRPr lang="en-US"/>
        </a:p>
      </dgm:t>
    </dgm:pt>
    <dgm:pt modelId="{C817FD05-CF9A-4880-ACC7-0387605C3AFC}" type="sibTrans" cxnId="{74B2DA25-7B1A-4BCB-997B-06DF5C3E99CE}">
      <dgm:prSet/>
      <dgm:spPr/>
    </dgm:pt>
    <dgm:pt modelId="{DD4BB64D-1C15-4952-BD2D-414F48CD8A59}">
      <dgm:prSet/>
      <dgm:spPr/>
      <dgm:t>
        <a:bodyPr/>
        <a:lstStyle/>
        <a:p>
          <a:pPr>
            <a:buFont typeface="Times New Roman" panose="02020603050405020304" pitchFamily="18" charset="0"/>
            <a:buChar char="•"/>
          </a:pPr>
          <a:r>
            <a:rPr lang="en-US" dirty="0"/>
            <a:t>Odessa TX</a:t>
          </a:r>
        </a:p>
      </dgm:t>
    </dgm:pt>
    <dgm:pt modelId="{FF8B1850-DA28-421B-8F0A-DDFB8A02979B}" type="parTrans" cxnId="{0F9C6CA4-2894-423C-9B6B-E24284246DC8}">
      <dgm:prSet/>
      <dgm:spPr/>
      <dgm:t>
        <a:bodyPr/>
        <a:lstStyle/>
        <a:p>
          <a:endParaRPr lang="en-US"/>
        </a:p>
      </dgm:t>
    </dgm:pt>
    <dgm:pt modelId="{6431EA3E-F708-4FAB-A8C4-E07ACB60F26C}" type="sibTrans" cxnId="{0F9C6CA4-2894-423C-9B6B-E24284246DC8}">
      <dgm:prSet/>
      <dgm:spPr/>
    </dgm:pt>
    <dgm:pt modelId="{AA88D869-6178-46DE-BBC3-3AE1C05D4332}">
      <dgm:prSet/>
      <dgm:spPr/>
      <dgm:t>
        <a:bodyPr/>
        <a:lstStyle/>
        <a:p>
          <a:pPr>
            <a:buFont typeface="Times New Roman" panose="02020603050405020304" pitchFamily="18" charset="0"/>
            <a:buChar char="•"/>
          </a:pPr>
          <a:r>
            <a:rPr lang="en-US"/>
            <a:t>Lubbock TX</a:t>
          </a:r>
        </a:p>
      </dgm:t>
    </dgm:pt>
    <dgm:pt modelId="{93B93419-980C-4A16-8EF9-74234D8C8D0C}" type="parTrans" cxnId="{4E37482D-CC32-4F78-91AE-F79AB920A245}">
      <dgm:prSet/>
      <dgm:spPr/>
      <dgm:t>
        <a:bodyPr/>
        <a:lstStyle/>
        <a:p>
          <a:endParaRPr lang="en-US"/>
        </a:p>
      </dgm:t>
    </dgm:pt>
    <dgm:pt modelId="{A567395C-AF92-48BD-8ED9-2107066D27E3}" type="sibTrans" cxnId="{4E37482D-CC32-4F78-91AE-F79AB920A245}">
      <dgm:prSet/>
      <dgm:spPr/>
      <dgm:t>
        <a:bodyPr/>
        <a:lstStyle/>
        <a:p>
          <a:endParaRPr lang="en-US"/>
        </a:p>
      </dgm:t>
    </dgm:pt>
    <dgm:pt modelId="{55431842-6416-4E7F-B4D9-6A469D4F89F5}">
      <dgm:prSet/>
      <dgm:spPr/>
      <dgm:t>
        <a:bodyPr/>
        <a:lstStyle/>
        <a:p>
          <a:pPr>
            <a:buFont typeface="Times New Roman" panose="02020603050405020304" pitchFamily="18" charset="0"/>
            <a:buChar char="•"/>
          </a:pPr>
          <a:r>
            <a:rPr lang="en-US"/>
            <a:t>Buffalo NY</a:t>
          </a:r>
        </a:p>
      </dgm:t>
    </dgm:pt>
    <dgm:pt modelId="{76CD803A-D29C-412E-BC5F-B1AE5D736B4B}" type="parTrans" cxnId="{C87F0BAA-DF69-47D4-8C6A-4C2BCA0ECEE1}">
      <dgm:prSet/>
      <dgm:spPr/>
      <dgm:t>
        <a:bodyPr/>
        <a:lstStyle/>
        <a:p>
          <a:endParaRPr lang="en-US"/>
        </a:p>
      </dgm:t>
    </dgm:pt>
    <dgm:pt modelId="{A24C84B1-7CF2-4E7B-AC42-1AEA8B31D5E2}" type="sibTrans" cxnId="{C87F0BAA-DF69-47D4-8C6A-4C2BCA0ECEE1}">
      <dgm:prSet/>
      <dgm:spPr/>
      <dgm:t>
        <a:bodyPr/>
        <a:lstStyle/>
        <a:p>
          <a:endParaRPr lang="en-US"/>
        </a:p>
      </dgm:t>
    </dgm:pt>
    <dgm:pt modelId="{D5B85DD5-CFDC-46C0-A264-C5856910FFC7}">
      <dgm:prSet/>
      <dgm:spPr/>
      <dgm:t>
        <a:bodyPr/>
        <a:lstStyle/>
        <a:p>
          <a:pPr>
            <a:buFont typeface="Times New Roman" panose="02020603050405020304" pitchFamily="18" charset="0"/>
            <a:buChar char="•"/>
          </a:pPr>
          <a:r>
            <a:rPr lang="en-US"/>
            <a:t>Tulsa OK</a:t>
          </a:r>
        </a:p>
      </dgm:t>
    </dgm:pt>
    <dgm:pt modelId="{DA03BB1C-8B4C-433E-BC8D-9EBEAFB52926}" type="parTrans" cxnId="{620BFA2A-3EDD-4277-A700-3640D3C51600}">
      <dgm:prSet/>
      <dgm:spPr/>
      <dgm:t>
        <a:bodyPr/>
        <a:lstStyle/>
        <a:p>
          <a:endParaRPr lang="en-US"/>
        </a:p>
      </dgm:t>
    </dgm:pt>
    <dgm:pt modelId="{A0B906BF-9739-456E-B55A-F22D891974F6}" type="sibTrans" cxnId="{620BFA2A-3EDD-4277-A700-3640D3C51600}">
      <dgm:prSet/>
      <dgm:spPr/>
      <dgm:t>
        <a:bodyPr/>
        <a:lstStyle/>
        <a:p>
          <a:endParaRPr lang="en-US"/>
        </a:p>
      </dgm:t>
    </dgm:pt>
    <dgm:pt modelId="{1B558349-DD41-4325-ABA8-9B275BD3F488}">
      <dgm:prSet/>
      <dgm:spPr/>
      <dgm:t>
        <a:bodyPr/>
        <a:lstStyle/>
        <a:p>
          <a:pPr>
            <a:buFont typeface="Times New Roman" panose="02020603050405020304" pitchFamily="18" charset="0"/>
            <a:buChar char="•"/>
          </a:pPr>
          <a:r>
            <a:rPr lang="en-US"/>
            <a:t>Washington DC</a:t>
          </a:r>
        </a:p>
      </dgm:t>
    </dgm:pt>
    <dgm:pt modelId="{42E44AD8-259F-4232-AB8E-F6BEE93038A2}" type="parTrans" cxnId="{BEA3E099-660F-461A-B3DF-9F9584251A27}">
      <dgm:prSet/>
      <dgm:spPr/>
      <dgm:t>
        <a:bodyPr/>
        <a:lstStyle/>
        <a:p>
          <a:endParaRPr lang="en-US"/>
        </a:p>
      </dgm:t>
    </dgm:pt>
    <dgm:pt modelId="{3F8DD693-698C-4BDF-811E-58CA929C3755}" type="sibTrans" cxnId="{BEA3E099-660F-461A-B3DF-9F9584251A27}">
      <dgm:prSet/>
      <dgm:spPr/>
      <dgm:t>
        <a:bodyPr/>
        <a:lstStyle/>
        <a:p>
          <a:endParaRPr lang="en-US"/>
        </a:p>
      </dgm:t>
    </dgm:pt>
    <dgm:pt modelId="{84AD0510-665E-4CE7-89CD-E70C965FDCB0}">
      <dgm:prSet/>
      <dgm:spPr/>
      <dgm:t>
        <a:bodyPr/>
        <a:lstStyle/>
        <a:p>
          <a:pPr>
            <a:buFont typeface="Times New Roman" panose="02020603050405020304" pitchFamily="18" charset="0"/>
            <a:buChar char="•"/>
          </a:pPr>
          <a:r>
            <a:rPr lang="en-US"/>
            <a:t>North Charleston SC</a:t>
          </a:r>
        </a:p>
      </dgm:t>
    </dgm:pt>
    <dgm:pt modelId="{7391A5C7-6CD9-48B9-9B87-AC398E1AB6EB}" type="parTrans" cxnId="{A9040245-6289-4D04-BF6D-65D220BA0223}">
      <dgm:prSet/>
      <dgm:spPr/>
      <dgm:t>
        <a:bodyPr/>
        <a:lstStyle/>
        <a:p>
          <a:endParaRPr lang="en-US"/>
        </a:p>
      </dgm:t>
    </dgm:pt>
    <dgm:pt modelId="{D9AF68E5-A2E5-4E84-8D84-5310AD1BF832}" type="sibTrans" cxnId="{A9040245-6289-4D04-BF6D-65D220BA0223}">
      <dgm:prSet/>
      <dgm:spPr/>
      <dgm:t>
        <a:bodyPr/>
        <a:lstStyle/>
        <a:p>
          <a:endParaRPr lang="en-US"/>
        </a:p>
      </dgm:t>
    </dgm:pt>
    <dgm:pt modelId="{652546DA-398B-4982-8E4C-57B70389CC60}">
      <dgm:prSet/>
      <dgm:spPr/>
      <dgm:t>
        <a:bodyPr/>
        <a:lstStyle/>
        <a:p>
          <a:pPr>
            <a:buFont typeface="Times New Roman" panose="02020603050405020304" pitchFamily="18" charset="0"/>
            <a:buChar char="•"/>
          </a:pPr>
          <a:r>
            <a:rPr lang="en-US"/>
            <a:t>Dayton OH</a:t>
          </a:r>
        </a:p>
      </dgm:t>
    </dgm:pt>
    <dgm:pt modelId="{53EE05FF-77CF-469D-9DC4-925AF1953C86}" type="parTrans" cxnId="{CE955220-DB5A-4A59-8B36-3241249B7EB9}">
      <dgm:prSet/>
      <dgm:spPr/>
      <dgm:t>
        <a:bodyPr/>
        <a:lstStyle/>
        <a:p>
          <a:endParaRPr lang="en-US"/>
        </a:p>
      </dgm:t>
    </dgm:pt>
    <dgm:pt modelId="{8BD767AC-39DC-4C08-9B9C-DF2549512834}" type="sibTrans" cxnId="{CE955220-DB5A-4A59-8B36-3241249B7EB9}">
      <dgm:prSet/>
      <dgm:spPr/>
      <dgm:t>
        <a:bodyPr/>
        <a:lstStyle/>
        <a:p>
          <a:endParaRPr lang="en-US"/>
        </a:p>
      </dgm:t>
    </dgm:pt>
    <dgm:pt modelId="{1F7E26E2-401F-4954-B4C6-4B1E7DF6AA2B}">
      <dgm:prSet/>
      <dgm:spPr/>
      <dgm:t>
        <a:bodyPr/>
        <a:lstStyle/>
        <a:p>
          <a:pPr>
            <a:buFont typeface="Times New Roman" panose="02020603050405020304" pitchFamily="18" charset="0"/>
            <a:buChar char="•"/>
          </a:pPr>
          <a:r>
            <a:rPr lang="en-US"/>
            <a:t>Toledo OH</a:t>
          </a:r>
        </a:p>
      </dgm:t>
    </dgm:pt>
    <dgm:pt modelId="{5E1AC32B-D2D3-4DD9-A9A4-23CE142FCF39}" type="parTrans" cxnId="{9E08B372-D23E-48C7-BE81-D86F8F5CFF40}">
      <dgm:prSet/>
      <dgm:spPr/>
      <dgm:t>
        <a:bodyPr/>
        <a:lstStyle/>
        <a:p>
          <a:endParaRPr lang="en-US"/>
        </a:p>
      </dgm:t>
    </dgm:pt>
    <dgm:pt modelId="{71B9337F-4BF6-4E91-B632-CF39DA343059}" type="sibTrans" cxnId="{9E08B372-D23E-48C7-BE81-D86F8F5CFF40}">
      <dgm:prSet/>
      <dgm:spPr/>
      <dgm:t>
        <a:bodyPr/>
        <a:lstStyle/>
        <a:p>
          <a:endParaRPr lang="en-US"/>
        </a:p>
      </dgm:t>
    </dgm:pt>
    <dgm:pt modelId="{7A995B6E-32D9-4749-9124-57B4CC1198A0}">
      <dgm:prSet/>
      <dgm:spPr/>
      <dgm:t>
        <a:bodyPr/>
        <a:lstStyle/>
        <a:p>
          <a:pPr>
            <a:buFont typeface="Times New Roman" panose="02020603050405020304" pitchFamily="18" charset="0"/>
            <a:buChar char="•"/>
          </a:pPr>
          <a:r>
            <a:rPr lang="en-US" dirty="0"/>
            <a:t>Chicago IL</a:t>
          </a:r>
        </a:p>
      </dgm:t>
    </dgm:pt>
    <dgm:pt modelId="{C14E7290-08E5-4EEC-885F-570ECD327E05}" type="parTrans" cxnId="{2151C658-CCF9-4E28-9440-CE714C33814D}">
      <dgm:prSet/>
      <dgm:spPr/>
      <dgm:t>
        <a:bodyPr/>
        <a:lstStyle/>
        <a:p>
          <a:endParaRPr lang="en-US"/>
        </a:p>
      </dgm:t>
    </dgm:pt>
    <dgm:pt modelId="{B4A19411-8581-40DC-A285-8DBE030F141B}" type="sibTrans" cxnId="{2151C658-CCF9-4E28-9440-CE714C33814D}">
      <dgm:prSet/>
      <dgm:spPr/>
    </dgm:pt>
    <dgm:pt modelId="{C8A8123A-50DF-4CC6-A4DD-7143EDBF0DE2}">
      <dgm:prSet/>
      <dgm:spPr/>
      <dgm:t>
        <a:bodyPr/>
        <a:lstStyle/>
        <a:p>
          <a:pPr>
            <a:buFont typeface="Times New Roman" panose="02020603050405020304" pitchFamily="18" charset="0"/>
            <a:buChar char="•"/>
          </a:pPr>
          <a:r>
            <a:rPr lang="en-US" dirty="0"/>
            <a:t>Baton Rouge LA</a:t>
          </a:r>
        </a:p>
      </dgm:t>
    </dgm:pt>
    <dgm:pt modelId="{4465B05D-9335-49FC-85E6-922EAA052381}" type="parTrans" cxnId="{0133E5A4-2254-40D6-B9B7-3DC0091DB53A}">
      <dgm:prSet/>
      <dgm:spPr/>
      <dgm:t>
        <a:bodyPr/>
        <a:lstStyle/>
        <a:p>
          <a:endParaRPr lang="en-US"/>
        </a:p>
      </dgm:t>
    </dgm:pt>
    <dgm:pt modelId="{25BA4A03-F052-4DEC-94ED-B2281B141135}" type="sibTrans" cxnId="{0133E5A4-2254-40D6-B9B7-3DC0091DB53A}">
      <dgm:prSet/>
      <dgm:spPr/>
    </dgm:pt>
    <dgm:pt modelId="{EF984B3E-2A68-4103-A69F-03822341CB00}">
      <dgm:prSet/>
      <dgm:spPr/>
      <dgm:t>
        <a:bodyPr/>
        <a:lstStyle/>
        <a:p>
          <a:pPr>
            <a:buFont typeface="Times New Roman" panose="02020603050405020304" pitchFamily="18" charset="0"/>
            <a:buChar char="•"/>
          </a:pPr>
          <a:r>
            <a:rPr lang="en-US" dirty="0"/>
            <a:t>Minneapolis MN</a:t>
          </a:r>
        </a:p>
      </dgm:t>
    </dgm:pt>
    <dgm:pt modelId="{BC320EC9-B542-4385-AAEC-D5929FF97286}" type="parTrans" cxnId="{22156378-45D5-4623-AE77-3B423112A3AF}">
      <dgm:prSet/>
      <dgm:spPr/>
      <dgm:t>
        <a:bodyPr/>
        <a:lstStyle/>
        <a:p>
          <a:endParaRPr lang="en-US"/>
        </a:p>
      </dgm:t>
    </dgm:pt>
    <dgm:pt modelId="{876E48F7-8B3D-412F-8C5D-4FC9E152B853}" type="sibTrans" cxnId="{22156378-45D5-4623-AE77-3B423112A3AF}">
      <dgm:prSet/>
      <dgm:spPr/>
    </dgm:pt>
    <dgm:pt modelId="{DBB08DBE-581F-4DD0-A984-52D676CC3A69}">
      <dgm:prSet/>
      <dgm:spPr/>
      <dgm:t>
        <a:bodyPr/>
        <a:lstStyle/>
        <a:p>
          <a:pPr>
            <a:buFont typeface="Times New Roman" panose="02020603050405020304" pitchFamily="18" charset="0"/>
            <a:buChar char="•"/>
          </a:pPr>
          <a:r>
            <a:rPr lang="en-US" dirty="0"/>
            <a:t>Springfield MA</a:t>
          </a:r>
        </a:p>
      </dgm:t>
    </dgm:pt>
    <dgm:pt modelId="{D1A27DDF-7114-470A-AEE9-172F156E9760}" type="parTrans" cxnId="{A13D847C-D64F-448E-A38F-A633A7BF41D7}">
      <dgm:prSet/>
      <dgm:spPr/>
      <dgm:t>
        <a:bodyPr/>
        <a:lstStyle/>
        <a:p>
          <a:endParaRPr lang="en-US"/>
        </a:p>
      </dgm:t>
    </dgm:pt>
    <dgm:pt modelId="{226D813F-81D5-451E-A2E0-35C5A172C7D8}" type="sibTrans" cxnId="{A13D847C-D64F-448E-A38F-A633A7BF41D7}">
      <dgm:prSet/>
      <dgm:spPr/>
    </dgm:pt>
    <dgm:pt modelId="{93BD7BA1-F9E3-4A10-B691-D41654F0CBF5}">
      <dgm:prSet/>
      <dgm:spPr/>
      <dgm:t>
        <a:bodyPr/>
        <a:lstStyle/>
        <a:p>
          <a:pPr>
            <a:buFont typeface="Times New Roman" panose="02020603050405020304" pitchFamily="18" charset="0"/>
            <a:buChar char="•"/>
          </a:pPr>
          <a:r>
            <a:rPr lang="en-US" dirty="0"/>
            <a:t>Akron OH</a:t>
          </a:r>
        </a:p>
      </dgm:t>
    </dgm:pt>
    <dgm:pt modelId="{83B7353A-BFE3-41E8-AF76-A7D3FD8E357B}" type="parTrans" cxnId="{0267858E-AD18-4BA5-84F2-E3FA797BA80D}">
      <dgm:prSet/>
      <dgm:spPr/>
      <dgm:t>
        <a:bodyPr/>
        <a:lstStyle/>
        <a:p>
          <a:endParaRPr lang="en-US"/>
        </a:p>
      </dgm:t>
    </dgm:pt>
    <dgm:pt modelId="{60ECF50F-75A5-4FD7-ACA5-42E0AA88D6E3}" type="sibTrans" cxnId="{0267858E-AD18-4BA5-84F2-E3FA797BA80D}">
      <dgm:prSet/>
      <dgm:spPr/>
    </dgm:pt>
    <dgm:pt modelId="{3369FBDA-7FA2-4A36-A16A-9BCB35B5CB1F}" type="pres">
      <dgm:prSet presAssocID="{D78DD1F6-BA8F-4983-9880-779E1917E8ED}" presName="diagram" presStyleCnt="0">
        <dgm:presLayoutVars>
          <dgm:dir/>
          <dgm:resizeHandles val="exact"/>
        </dgm:presLayoutVars>
      </dgm:prSet>
      <dgm:spPr/>
    </dgm:pt>
    <dgm:pt modelId="{D5A15D5D-2223-4F13-86FA-512B2CF282DA}" type="pres">
      <dgm:prSet presAssocID="{D5E02514-BAF1-4BE0-BA70-5F655B293CD2}" presName="node" presStyleLbl="node1" presStyleIdx="0" presStyleCnt="15">
        <dgm:presLayoutVars>
          <dgm:bulletEnabled val="1"/>
        </dgm:presLayoutVars>
      </dgm:prSet>
      <dgm:spPr/>
    </dgm:pt>
    <dgm:pt modelId="{B49BB225-5FF2-4455-968D-9E70B82BEBAE}" type="pres">
      <dgm:prSet presAssocID="{6232D879-C8C2-43DA-93C7-4B939EB8A18B}" presName="sibTrans" presStyleCnt="0"/>
      <dgm:spPr/>
    </dgm:pt>
    <dgm:pt modelId="{ECBA061B-45BA-4485-839C-26C53A9E2C0B}" type="pres">
      <dgm:prSet presAssocID="{83F6F678-DAA7-452D-8A14-91610962B05D}" presName="node" presStyleLbl="node1" presStyleIdx="1" presStyleCnt="15">
        <dgm:presLayoutVars>
          <dgm:bulletEnabled val="1"/>
        </dgm:presLayoutVars>
      </dgm:prSet>
      <dgm:spPr/>
    </dgm:pt>
    <dgm:pt modelId="{E47ABD2D-7AEA-452C-9F98-ECBD977320A5}" type="pres">
      <dgm:prSet presAssocID="{C817FD05-CF9A-4880-ACC7-0387605C3AFC}" presName="sibTrans" presStyleCnt="0"/>
      <dgm:spPr/>
    </dgm:pt>
    <dgm:pt modelId="{DCE75FAF-126A-4720-8669-C18E27BB63A7}" type="pres">
      <dgm:prSet presAssocID="{DD4BB64D-1C15-4952-BD2D-414F48CD8A59}" presName="node" presStyleLbl="node1" presStyleIdx="2" presStyleCnt="15">
        <dgm:presLayoutVars>
          <dgm:bulletEnabled val="1"/>
        </dgm:presLayoutVars>
      </dgm:prSet>
      <dgm:spPr/>
    </dgm:pt>
    <dgm:pt modelId="{DB1FB35B-117E-4B39-843B-6424845EB4F4}" type="pres">
      <dgm:prSet presAssocID="{6431EA3E-F708-4FAB-A8C4-E07ACB60F26C}" presName="sibTrans" presStyleCnt="0"/>
      <dgm:spPr/>
    </dgm:pt>
    <dgm:pt modelId="{67E78149-EBFA-483E-BBF9-CEA10052282B}" type="pres">
      <dgm:prSet presAssocID="{AA88D869-6178-46DE-BBC3-3AE1C05D4332}" presName="node" presStyleLbl="node1" presStyleIdx="3" presStyleCnt="15">
        <dgm:presLayoutVars>
          <dgm:bulletEnabled val="1"/>
        </dgm:presLayoutVars>
      </dgm:prSet>
      <dgm:spPr/>
    </dgm:pt>
    <dgm:pt modelId="{82C25060-7ED1-4406-9AC4-FAD23B0B7356}" type="pres">
      <dgm:prSet presAssocID="{A567395C-AF92-48BD-8ED9-2107066D27E3}" presName="sibTrans" presStyleCnt="0"/>
      <dgm:spPr/>
    </dgm:pt>
    <dgm:pt modelId="{40D5003E-1168-4AC3-97CF-EC5C84C4205E}" type="pres">
      <dgm:prSet presAssocID="{55431842-6416-4E7F-B4D9-6A469D4F89F5}" presName="node" presStyleLbl="node1" presStyleIdx="4" presStyleCnt="15">
        <dgm:presLayoutVars>
          <dgm:bulletEnabled val="1"/>
        </dgm:presLayoutVars>
      </dgm:prSet>
      <dgm:spPr/>
    </dgm:pt>
    <dgm:pt modelId="{C140B8B8-FF3B-40B6-B200-E57A4A156325}" type="pres">
      <dgm:prSet presAssocID="{A24C84B1-7CF2-4E7B-AC42-1AEA8B31D5E2}" presName="sibTrans" presStyleCnt="0"/>
      <dgm:spPr/>
    </dgm:pt>
    <dgm:pt modelId="{78B9CEEC-1AB6-401F-B657-8A93F9C2381A}" type="pres">
      <dgm:prSet presAssocID="{D5B85DD5-CFDC-46C0-A264-C5856910FFC7}" presName="node" presStyleLbl="node1" presStyleIdx="5" presStyleCnt="15">
        <dgm:presLayoutVars>
          <dgm:bulletEnabled val="1"/>
        </dgm:presLayoutVars>
      </dgm:prSet>
      <dgm:spPr/>
    </dgm:pt>
    <dgm:pt modelId="{B05BA6CD-E3F3-4157-839F-83ABF487E869}" type="pres">
      <dgm:prSet presAssocID="{A0B906BF-9739-456E-B55A-F22D891974F6}" presName="sibTrans" presStyleCnt="0"/>
      <dgm:spPr/>
    </dgm:pt>
    <dgm:pt modelId="{51DD5490-1C58-47FE-9B5D-1CD2BC49DE1E}" type="pres">
      <dgm:prSet presAssocID="{1B558349-DD41-4325-ABA8-9B275BD3F488}" presName="node" presStyleLbl="node1" presStyleIdx="6" presStyleCnt="15">
        <dgm:presLayoutVars>
          <dgm:bulletEnabled val="1"/>
        </dgm:presLayoutVars>
      </dgm:prSet>
      <dgm:spPr/>
    </dgm:pt>
    <dgm:pt modelId="{F12842B4-AAF4-4063-8A0B-F54A822CF0D0}" type="pres">
      <dgm:prSet presAssocID="{3F8DD693-698C-4BDF-811E-58CA929C3755}" presName="sibTrans" presStyleCnt="0"/>
      <dgm:spPr/>
    </dgm:pt>
    <dgm:pt modelId="{5C428508-E96B-41EA-A7D4-6B1AD544C3E5}" type="pres">
      <dgm:prSet presAssocID="{84AD0510-665E-4CE7-89CD-E70C965FDCB0}" presName="node" presStyleLbl="node1" presStyleIdx="7" presStyleCnt="15">
        <dgm:presLayoutVars>
          <dgm:bulletEnabled val="1"/>
        </dgm:presLayoutVars>
      </dgm:prSet>
      <dgm:spPr/>
    </dgm:pt>
    <dgm:pt modelId="{C9C942FA-3CC7-494C-AE29-63010C2BA856}" type="pres">
      <dgm:prSet presAssocID="{D9AF68E5-A2E5-4E84-8D84-5310AD1BF832}" presName="sibTrans" presStyleCnt="0"/>
      <dgm:spPr/>
    </dgm:pt>
    <dgm:pt modelId="{C7722616-CC15-42B2-85CD-BA1F0EC75398}" type="pres">
      <dgm:prSet presAssocID="{652546DA-398B-4982-8E4C-57B70389CC60}" presName="node" presStyleLbl="node1" presStyleIdx="8" presStyleCnt="15">
        <dgm:presLayoutVars>
          <dgm:bulletEnabled val="1"/>
        </dgm:presLayoutVars>
      </dgm:prSet>
      <dgm:spPr/>
    </dgm:pt>
    <dgm:pt modelId="{770C1C95-46B0-43F1-98C6-1665E517BDDC}" type="pres">
      <dgm:prSet presAssocID="{8BD767AC-39DC-4C08-9B9C-DF2549512834}" presName="sibTrans" presStyleCnt="0"/>
      <dgm:spPr/>
    </dgm:pt>
    <dgm:pt modelId="{88EBFA0A-0150-4949-86E5-8CEE32F4A558}" type="pres">
      <dgm:prSet presAssocID="{1F7E26E2-401F-4954-B4C6-4B1E7DF6AA2B}" presName="node" presStyleLbl="node1" presStyleIdx="9" presStyleCnt="15">
        <dgm:presLayoutVars>
          <dgm:bulletEnabled val="1"/>
        </dgm:presLayoutVars>
      </dgm:prSet>
      <dgm:spPr/>
    </dgm:pt>
    <dgm:pt modelId="{41D6D9D0-C1B8-4338-8749-923548EE71D6}" type="pres">
      <dgm:prSet presAssocID="{71B9337F-4BF6-4E91-B632-CF39DA343059}" presName="sibTrans" presStyleCnt="0"/>
      <dgm:spPr/>
    </dgm:pt>
    <dgm:pt modelId="{8AF3FB27-699E-4838-8BBE-26B95EDC70B6}" type="pres">
      <dgm:prSet presAssocID="{7A995B6E-32D9-4749-9124-57B4CC1198A0}" presName="node" presStyleLbl="node1" presStyleIdx="10" presStyleCnt="15">
        <dgm:presLayoutVars>
          <dgm:bulletEnabled val="1"/>
        </dgm:presLayoutVars>
      </dgm:prSet>
      <dgm:spPr/>
    </dgm:pt>
    <dgm:pt modelId="{1FA6050D-BF31-44F6-9404-47E198947F17}" type="pres">
      <dgm:prSet presAssocID="{B4A19411-8581-40DC-A285-8DBE030F141B}" presName="sibTrans" presStyleCnt="0"/>
      <dgm:spPr/>
    </dgm:pt>
    <dgm:pt modelId="{007683A7-8603-4D36-A7E9-A6CD6BAD385D}" type="pres">
      <dgm:prSet presAssocID="{C8A8123A-50DF-4CC6-A4DD-7143EDBF0DE2}" presName="node" presStyleLbl="node1" presStyleIdx="11" presStyleCnt="15">
        <dgm:presLayoutVars>
          <dgm:bulletEnabled val="1"/>
        </dgm:presLayoutVars>
      </dgm:prSet>
      <dgm:spPr/>
    </dgm:pt>
    <dgm:pt modelId="{3463DD86-4CC6-4F21-8AA3-D0B6C329FAE0}" type="pres">
      <dgm:prSet presAssocID="{25BA4A03-F052-4DEC-94ED-B2281B141135}" presName="sibTrans" presStyleCnt="0"/>
      <dgm:spPr/>
    </dgm:pt>
    <dgm:pt modelId="{3A758E91-0258-4952-802C-5A54E44FF4BE}" type="pres">
      <dgm:prSet presAssocID="{EF984B3E-2A68-4103-A69F-03822341CB00}" presName="node" presStyleLbl="node1" presStyleIdx="12" presStyleCnt="15">
        <dgm:presLayoutVars>
          <dgm:bulletEnabled val="1"/>
        </dgm:presLayoutVars>
      </dgm:prSet>
      <dgm:spPr/>
    </dgm:pt>
    <dgm:pt modelId="{840A455B-9606-49B9-A9F3-1ABED79C7694}" type="pres">
      <dgm:prSet presAssocID="{876E48F7-8B3D-412F-8C5D-4FC9E152B853}" presName="sibTrans" presStyleCnt="0"/>
      <dgm:spPr/>
    </dgm:pt>
    <dgm:pt modelId="{E0402045-F576-4747-9EC0-CBD7A02EA1FE}" type="pres">
      <dgm:prSet presAssocID="{DBB08DBE-581F-4DD0-A984-52D676CC3A69}" presName="node" presStyleLbl="node1" presStyleIdx="13" presStyleCnt="15">
        <dgm:presLayoutVars>
          <dgm:bulletEnabled val="1"/>
        </dgm:presLayoutVars>
      </dgm:prSet>
      <dgm:spPr/>
    </dgm:pt>
    <dgm:pt modelId="{70E5EB77-E9D0-4244-9F8B-CE1BFDDE7B0A}" type="pres">
      <dgm:prSet presAssocID="{226D813F-81D5-451E-A2E0-35C5A172C7D8}" presName="sibTrans" presStyleCnt="0"/>
      <dgm:spPr/>
    </dgm:pt>
    <dgm:pt modelId="{402CC522-6D3C-4079-9999-D272F49ED943}" type="pres">
      <dgm:prSet presAssocID="{93BD7BA1-F9E3-4A10-B691-D41654F0CBF5}" presName="node" presStyleLbl="node1" presStyleIdx="14" presStyleCnt="15">
        <dgm:presLayoutVars>
          <dgm:bulletEnabled val="1"/>
        </dgm:presLayoutVars>
      </dgm:prSet>
      <dgm:spPr/>
    </dgm:pt>
  </dgm:ptLst>
  <dgm:cxnLst>
    <dgm:cxn modelId="{9D62F31C-86FB-42A0-BEA8-047716A15805}" type="presOf" srcId="{1F7E26E2-401F-4954-B4C6-4B1E7DF6AA2B}" destId="{88EBFA0A-0150-4949-86E5-8CEE32F4A558}" srcOrd="0" destOrd="0" presId="urn:microsoft.com/office/officeart/2005/8/layout/default"/>
    <dgm:cxn modelId="{CE955220-DB5A-4A59-8B36-3241249B7EB9}" srcId="{D78DD1F6-BA8F-4983-9880-779E1917E8ED}" destId="{652546DA-398B-4982-8E4C-57B70389CC60}" srcOrd="8" destOrd="0" parTransId="{53EE05FF-77CF-469D-9DC4-925AF1953C86}" sibTransId="{8BD767AC-39DC-4C08-9B9C-DF2549512834}"/>
    <dgm:cxn modelId="{74B2DA25-7B1A-4BCB-997B-06DF5C3E99CE}" srcId="{D78DD1F6-BA8F-4983-9880-779E1917E8ED}" destId="{83F6F678-DAA7-452D-8A14-91610962B05D}" srcOrd="1" destOrd="0" parTransId="{DAC4F7D5-26A3-42D5-9AC0-1D2CABB5E2C5}" sibTransId="{C817FD05-CF9A-4880-ACC7-0387605C3AFC}"/>
    <dgm:cxn modelId="{620BFA2A-3EDD-4277-A700-3640D3C51600}" srcId="{D78DD1F6-BA8F-4983-9880-779E1917E8ED}" destId="{D5B85DD5-CFDC-46C0-A264-C5856910FFC7}" srcOrd="5" destOrd="0" parTransId="{DA03BB1C-8B4C-433E-BC8D-9EBEAFB52926}" sibTransId="{A0B906BF-9739-456E-B55A-F22D891974F6}"/>
    <dgm:cxn modelId="{72BA152C-FF2C-4CCA-8BF8-F57CB88ECCEC}" type="presOf" srcId="{55431842-6416-4E7F-B4D9-6A469D4F89F5}" destId="{40D5003E-1168-4AC3-97CF-EC5C84C4205E}" srcOrd="0" destOrd="0" presId="urn:microsoft.com/office/officeart/2005/8/layout/default"/>
    <dgm:cxn modelId="{4E37482D-CC32-4F78-91AE-F79AB920A245}" srcId="{D78DD1F6-BA8F-4983-9880-779E1917E8ED}" destId="{AA88D869-6178-46DE-BBC3-3AE1C05D4332}" srcOrd="3" destOrd="0" parTransId="{93B93419-980C-4A16-8EF9-74234D8C8D0C}" sibTransId="{A567395C-AF92-48BD-8ED9-2107066D27E3}"/>
    <dgm:cxn modelId="{71D2BA3B-E8C3-4882-937A-C5DEF74026C2}" type="presOf" srcId="{D78DD1F6-BA8F-4983-9880-779E1917E8ED}" destId="{3369FBDA-7FA2-4A36-A16A-9BCB35B5CB1F}" srcOrd="0" destOrd="0" presId="urn:microsoft.com/office/officeart/2005/8/layout/default"/>
    <dgm:cxn modelId="{07CD473C-412B-4555-A5FC-ED2E7A3066FF}" type="presOf" srcId="{93BD7BA1-F9E3-4A10-B691-D41654F0CBF5}" destId="{402CC522-6D3C-4079-9999-D272F49ED943}" srcOrd="0" destOrd="0" presId="urn:microsoft.com/office/officeart/2005/8/layout/default"/>
    <dgm:cxn modelId="{9B597440-2E4D-4652-9B8B-E779F1DCE686}" type="presOf" srcId="{D5B85DD5-CFDC-46C0-A264-C5856910FFC7}" destId="{78B9CEEC-1AB6-401F-B657-8A93F9C2381A}" srcOrd="0" destOrd="0" presId="urn:microsoft.com/office/officeart/2005/8/layout/default"/>
    <dgm:cxn modelId="{A9040245-6289-4D04-BF6D-65D220BA0223}" srcId="{D78DD1F6-BA8F-4983-9880-779E1917E8ED}" destId="{84AD0510-665E-4CE7-89CD-E70C965FDCB0}" srcOrd="7" destOrd="0" parTransId="{7391A5C7-6CD9-48B9-9B87-AC398E1AB6EB}" sibTransId="{D9AF68E5-A2E5-4E84-8D84-5310AD1BF832}"/>
    <dgm:cxn modelId="{87F7FA48-5D10-4823-91ED-96CBA035036A}" type="presOf" srcId="{1B558349-DD41-4325-ABA8-9B275BD3F488}" destId="{51DD5490-1C58-47FE-9B5D-1CD2BC49DE1E}" srcOrd="0" destOrd="0" presId="urn:microsoft.com/office/officeart/2005/8/layout/default"/>
    <dgm:cxn modelId="{983D9B6A-544C-482C-BA41-D1F93137C8D4}" srcId="{D78DD1F6-BA8F-4983-9880-779E1917E8ED}" destId="{D5E02514-BAF1-4BE0-BA70-5F655B293CD2}" srcOrd="0" destOrd="0" parTransId="{B3310443-684E-4E2C-93CF-9B3E51B5C64E}" sibTransId="{6232D879-C8C2-43DA-93C7-4B939EB8A18B}"/>
    <dgm:cxn modelId="{9E08B372-D23E-48C7-BE81-D86F8F5CFF40}" srcId="{D78DD1F6-BA8F-4983-9880-779E1917E8ED}" destId="{1F7E26E2-401F-4954-B4C6-4B1E7DF6AA2B}" srcOrd="9" destOrd="0" parTransId="{5E1AC32B-D2D3-4DD9-A9A4-23CE142FCF39}" sibTransId="{71B9337F-4BF6-4E91-B632-CF39DA343059}"/>
    <dgm:cxn modelId="{22156378-45D5-4623-AE77-3B423112A3AF}" srcId="{D78DD1F6-BA8F-4983-9880-779E1917E8ED}" destId="{EF984B3E-2A68-4103-A69F-03822341CB00}" srcOrd="12" destOrd="0" parTransId="{BC320EC9-B542-4385-AAEC-D5929FF97286}" sibTransId="{876E48F7-8B3D-412F-8C5D-4FC9E152B853}"/>
    <dgm:cxn modelId="{2151C658-CCF9-4E28-9440-CE714C33814D}" srcId="{D78DD1F6-BA8F-4983-9880-779E1917E8ED}" destId="{7A995B6E-32D9-4749-9124-57B4CC1198A0}" srcOrd="10" destOrd="0" parTransId="{C14E7290-08E5-4EEC-885F-570ECD327E05}" sibTransId="{B4A19411-8581-40DC-A285-8DBE030F141B}"/>
    <dgm:cxn modelId="{A13D847C-D64F-448E-A38F-A633A7BF41D7}" srcId="{D78DD1F6-BA8F-4983-9880-779E1917E8ED}" destId="{DBB08DBE-581F-4DD0-A984-52D676CC3A69}" srcOrd="13" destOrd="0" parTransId="{D1A27DDF-7114-470A-AEE9-172F156E9760}" sibTransId="{226D813F-81D5-451E-A2E0-35C5A172C7D8}"/>
    <dgm:cxn modelId="{2282D282-FA71-4938-87A0-18E0325F145E}" type="presOf" srcId="{D5E02514-BAF1-4BE0-BA70-5F655B293CD2}" destId="{D5A15D5D-2223-4F13-86FA-512B2CF282DA}" srcOrd="0" destOrd="0" presId="urn:microsoft.com/office/officeart/2005/8/layout/default"/>
    <dgm:cxn modelId="{0267858E-AD18-4BA5-84F2-E3FA797BA80D}" srcId="{D78DD1F6-BA8F-4983-9880-779E1917E8ED}" destId="{93BD7BA1-F9E3-4A10-B691-D41654F0CBF5}" srcOrd="14" destOrd="0" parTransId="{83B7353A-BFE3-41E8-AF76-A7D3FD8E357B}" sibTransId="{60ECF50F-75A5-4FD7-ACA5-42E0AA88D6E3}"/>
    <dgm:cxn modelId="{BEA3E099-660F-461A-B3DF-9F9584251A27}" srcId="{D78DD1F6-BA8F-4983-9880-779E1917E8ED}" destId="{1B558349-DD41-4325-ABA8-9B275BD3F488}" srcOrd="6" destOrd="0" parTransId="{42E44AD8-259F-4232-AB8E-F6BEE93038A2}" sibTransId="{3F8DD693-698C-4BDF-811E-58CA929C3755}"/>
    <dgm:cxn modelId="{247A869E-7932-45B2-8CAB-1A85273211A7}" type="presOf" srcId="{DD4BB64D-1C15-4952-BD2D-414F48CD8A59}" destId="{DCE75FAF-126A-4720-8669-C18E27BB63A7}" srcOrd="0" destOrd="0" presId="urn:microsoft.com/office/officeart/2005/8/layout/default"/>
    <dgm:cxn modelId="{46F8ABA0-428C-4D58-9C44-B39FB321551F}" type="presOf" srcId="{83F6F678-DAA7-452D-8A14-91610962B05D}" destId="{ECBA061B-45BA-4485-839C-26C53A9E2C0B}" srcOrd="0" destOrd="0" presId="urn:microsoft.com/office/officeart/2005/8/layout/default"/>
    <dgm:cxn modelId="{E427F9A2-0A83-4F58-B5A1-C55971589EE4}" type="presOf" srcId="{7A995B6E-32D9-4749-9124-57B4CC1198A0}" destId="{8AF3FB27-699E-4838-8BBE-26B95EDC70B6}" srcOrd="0" destOrd="0" presId="urn:microsoft.com/office/officeart/2005/8/layout/default"/>
    <dgm:cxn modelId="{0F9C6CA4-2894-423C-9B6B-E24284246DC8}" srcId="{D78DD1F6-BA8F-4983-9880-779E1917E8ED}" destId="{DD4BB64D-1C15-4952-BD2D-414F48CD8A59}" srcOrd="2" destOrd="0" parTransId="{FF8B1850-DA28-421B-8F0A-DDFB8A02979B}" sibTransId="{6431EA3E-F708-4FAB-A8C4-E07ACB60F26C}"/>
    <dgm:cxn modelId="{0133E5A4-2254-40D6-B9B7-3DC0091DB53A}" srcId="{D78DD1F6-BA8F-4983-9880-779E1917E8ED}" destId="{C8A8123A-50DF-4CC6-A4DD-7143EDBF0DE2}" srcOrd="11" destOrd="0" parTransId="{4465B05D-9335-49FC-85E6-922EAA052381}" sibTransId="{25BA4A03-F052-4DEC-94ED-B2281B141135}"/>
    <dgm:cxn modelId="{3931CFA5-BDF0-4517-A127-3B2F37C24FAA}" type="presOf" srcId="{EF984B3E-2A68-4103-A69F-03822341CB00}" destId="{3A758E91-0258-4952-802C-5A54E44FF4BE}" srcOrd="0" destOrd="0" presId="urn:microsoft.com/office/officeart/2005/8/layout/default"/>
    <dgm:cxn modelId="{C87F0BAA-DF69-47D4-8C6A-4C2BCA0ECEE1}" srcId="{D78DD1F6-BA8F-4983-9880-779E1917E8ED}" destId="{55431842-6416-4E7F-B4D9-6A469D4F89F5}" srcOrd="4" destOrd="0" parTransId="{76CD803A-D29C-412E-BC5F-B1AE5D736B4B}" sibTransId="{A24C84B1-7CF2-4E7B-AC42-1AEA8B31D5E2}"/>
    <dgm:cxn modelId="{2A9ECDB8-D750-4613-BD48-1A1ED2EF7073}" type="presOf" srcId="{DBB08DBE-581F-4DD0-A984-52D676CC3A69}" destId="{E0402045-F576-4747-9EC0-CBD7A02EA1FE}" srcOrd="0" destOrd="0" presId="urn:microsoft.com/office/officeart/2005/8/layout/default"/>
    <dgm:cxn modelId="{8B79C6C4-15CB-4CD3-B2D8-3051A4617C2C}" type="presOf" srcId="{AA88D869-6178-46DE-BBC3-3AE1C05D4332}" destId="{67E78149-EBFA-483E-BBF9-CEA10052282B}" srcOrd="0" destOrd="0" presId="urn:microsoft.com/office/officeart/2005/8/layout/default"/>
    <dgm:cxn modelId="{E9D4E0C6-2FE2-4D4A-8BC0-881A675D215F}" type="presOf" srcId="{652546DA-398B-4982-8E4C-57B70389CC60}" destId="{C7722616-CC15-42B2-85CD-BA1F0EC75398}" srcOrd="0" destOrd="0" presId="urn:microsoft.com/office/officeart/2005/8/layout/default"/>
    <dgm:cxn modelId="{AED799F8-A68D-4BCA-B9B9-69107438358C}" type="presOf" srcId="{84AD0510-665E-4CE7-89CD-E70C965FDCB0}" destId="{5C428508-E96B-41EA-A7D4-6B1AD544C3E5}" srcOrd="0" destOrd="0" presId="urn:microsoft.com/office/officeart/2005/8/layout/default"/>
    <dgm:cxn modelId="{B174C8FA-8484-4623-9997-D6BE3EDF3644}" type="presOf" srcId="{C8A8123A-50DF-4CC6-A4DD-7143EDBF0DE2}" destId="{007683A7-8603-4D36-A7E9-A6CD6BAD385D}" srcOrd="0" destOrd="0" presId="urn:microsoft.com/office/officeart/2005/8/layout/default"/>
    <dgm:cxn modelId="{024D7DE5-E0FD-4525-8EF6-BFE2D840D655}" type="presParOf" srcId="{3369FBDA-7FA2-4A36-A16A-9BCB35B5CB1F}" destId="{D5A15D5D-2223-4F13-86FA-512B2CF282DA}" srcOrd="0" destOrd="0" presId="urn:microsoft.com/office/officeart/2005/8/layout/default"/>
    <dgm:cxn modelId="{A12C44E6-7A7E-4858-A98A-A120DCD7A2DA}" type="presParOf" srcId="{3369FBDA-7FA2-4A36-A16A-9BCB35B5CB1F}" destId="{B49BB225-5FF2-4455-968D-9E70B82BEBAE}" srcOrd="1" destOrd="0" presId="urn:microsoft.com/office/officeart/2005/8/layout/default"/>
    <dgm:cxn modelId="{0E7774AF-48D0-4916-AD94-3D1E36723A32}" type="presParOf" srcId="{3369FBDA-7FA2-4A36-A16A-9BCB35B5CB1F}" destId="{ECBA061B-45BA-4485-839C-26C53A9E2C0B}" srcOrd="2" destOrd="0" presId="urn:microsoft.com/office/officeart/2005/8/layout/default"/>
    <dgm:cxn modelId="{7328E577-06FA-485F-B848-3DF051D0E93F}" type="presParOf" srcId="{3369FBDA-7FA2-4A36-A16A-9BCB35B5CB1F}" destId="{E47ABD2D-7AEA-452C-9F98-ECBD977320A5}" srcOrd="3" destOrd="0" presId="urn:microsoft.com/office/officeart/2005/8/layout/default"/>
    <dgm:cxn modelId="{442D4616-131C-4561-86C9-B664ADA97733}" type="presParOf" srcId="{3369FBDA-7FA2-4A36-A16A-9BCB35B5CB1F}" destId="{DCE75FAF-126A-4720-8669-C18E27BB63A7}" srcOrd="4" destOrd="0" presId="urn:microsoft.com/office/officeart/2005/8/layout/default"/>
    <dgm:cxn modelId="{5520CFC7-6873-4108-B325-E9875D217D1A}" type="presParOf" srcId="{3369FBDA-7FA2-4A36-A16A-9BCB35B5CB1F}" destId="{DB1FB35B-117E-4B39-843B-6424845EB4F4}" srcOrd="5" destOrd="0" presId="urn:microsoft.com/office/officeart/2005/8/layout/default"/>
    <dgm:cxn modelId="{BB214ED4-5341-4BAF-BDEE-4DE9104493BA}" type="presParOf" srcId="{3369FBDA-7FA2-4A36-A16A-9BCB35B5CB1F}" destId="{67E78149-EBFA-483E-BBF9-CEA10052282B}" srcOrd="6" destOrd="0" presId="urn:microsoft.com/office/officeart/2005/8/layout/default"/>
    <dgm:cxn modelId="{DF83ED18-EC95-4FFC-A108-6B5C0C4718C9}" type="presParOf" srcId="{3369FBDA-7FA2-4A36-A16A-9BCB35B5CB1F}" destId="{82C25060-7ED1-4406-9AC4-FAD23B0B7356}" srcOrd="7" destOrd="0" presId="urn:microsoft.com/office/officeart/2005/8/layout/default"/>
    <dgm:cxn modelId="{4A96DD80-FE8D-4197-AA0A-14486F3CB3AD}" type="presParOf" srcId="{3369FBDA-7FA2-4A36-A16A-9BCB35B5CB1F}" destId="{40D5003E-1168-4AC3-97CF-EC5C84C4205E}" srcOrd="8" destOrd="0" presId="urn:microsoft.com/office/officeart/2005/8/layout/default"/>
    <dgm:cxn modelId="{4D7DD22C-02E3-4DA0-A4EE-A2C205636A10}" type="presParOf" srcId="{3369FBDA-7FA2-4A36-A16A-9BCB35B5CB1F}" destId="{C140B8B8-FF3B-40B6-B200-E57A4A156325}" srcOrd="9" destOrd="0" presId="urn:microsoft.com/office/officeart/2005/8/layout/default"/>
    <dgm:cxn modelId="{DA59A489-8CB3-4B56-8064-20993A2FAE80}" type="presParOf" srcId="{3369FBDA-7FA2-4A36-A16A-9BCB35B5CB1F}" destId="{78B9CEEC-1AB6-401F-B657-8A93F9C2381A}" srcOrd="10" destOrd="0" presId="urn:microsoft.com/office/officeart/2005/8/layout/default"/>
    <dgm:cxn modelId="{6F49C25F-9CB2-40EA-BD22-BA709147AF23}" type="presParOf" srcId="{3369FBDA-7FA2-4A36-A16A-9BCB35B5CB1F}" destId="{B05BA6CD-E3F3-4157-839F-83ABF487E869}" srcOrd="11" destOrd="0" presId="urn:microsoft.com/office/officeart/2005/8/layout/default"/>
    <dgm:cxn modelId="{9B94455D-715B-4BE2-B97E-54E469843712}" type="presParOf" srcId="{3369FBDA-7FA2-4A36-A16A-9BCB35B5CB1F}" destId="{51DD5490-1C58-47FE-9B5D-1CD2BC49DE1E}" srcOrd="12" destOrd="0" presId="urn:microsoft.com/office/officeart/2005/8/layout/default"/>
    <dgm:cxn modelId="{B2ACEF99-489A-44D4-862C-2DB83A14D723}" type="presParOf" srcId="{3369FBDA-7FA2-4A36-A16A-9BCB35B5CB1F}" destId="{F12842B4-AAF4-4063-8A0B-F54A822CF0D0}" srcOrd="13" destOrd="0" presId="urn:microsoft.com/office/officeart/2005/8/layout/default"/>
    <dgm:cxn modelId="{B3B90BAB-B3F0-415E-AB75-D3FB3CE65418}" type="presParOf" srcId="{3369FBDA-7FA2-4A36-A16A-9BCB35B5CB1F}" destId="{5C428508-E96B-41EA-A7D4-6B1AD544C3E5}" srcOrd="14" destOrd="0" presId="urn:microsoft.com/office/officeart/2005/8/layout/default"/>
    <dgm:cxn modelId="{8D08D517-D031-4812-AAB4-005F27D21DD2}" type="presParOf" srcId="{3369FBDA-7FA2-4A36-A16A-9BCB35B5CB1F}" destId="{C9C942FA-3CC7-494C-AE29-63010C2BA856}" srcOrd="15" destOrd="0" presId="urn:microsoft.com/office/officeart/2005/8/layout/default"/>
    <dgm:cxn modelId="{6EEEF870-AAE9-40B3-99C0-341B77B82F91}" type="presParOf" srcId="{3369FBDA-7FA2-4A36-A16A-9BCB35B5CB1F}" destId="{C7722616-CC15-42B2-85CD-BA1F0EC75398}" srcOrd="16" destOrd="0" presId="urn:microsoft.com/office/officeart/2005/8/layout/default"/>
    <dgm:cxn modelId="{EF06B1B4-E992-4CC8-8D0E-9C8E74E590B9}" type="presParOf" srcId="{3369FBDA-7FA2-4A36-A16A-9BCB35B5CB1F}" destId="{770C1C95-46B0-43F1-98C6-1665E517BDDC}" srcOrd="17" destOrd="0" presId="urn:microsoft.com/office/officeart/2005/8/layout/default"/>
    <dgm:cxn modelId="{33093F47-61FA-4D76-A6C1-DC70C04D26E0}" type="presParOf" srcId="{3369FBDA-7FA2-4A36-A16A-9BCB35B5CB1F}" destId="{88EBFA0A-0150-4949-86E5-8CEE32F4A558}" srcOrd="18" destOrd="0" presId="urn:microsoft.com/office/officeart/2005/8/layout/default"/>
    <dgm:cxn modelId="{0A91D496-E559-4E68-86E7-05B91103BCB2}" type="presParOf" srcId="{3369FBDA-7FA2-4A36-A16A-9BCB35B5CB1F}" destId="{41D6D9D0-C1B8-4338-8749-923548EE71D6}" srcOrd="19" destOrd="0" presId="urn:microsoft.com/office/officeart/2005/8/layout/default"/>
    <dgm:cxn modelId="{0A0DBBA5-05ED-416F-9132-072ED62229C6}" type="presParOf" srcId="{3369FBDA-7FA2-4A36-A16A-9BCB35B5CB1F}" destId="{8AF3FB27-699E-4838-8BBE-26B95EDC70B6}" srcOrd="20" destOrd="0" presId="urn:microsoft.com/office/officeart/2005/8/layout/default"/>
    <dgm:cxn modelId="{C01C6BC0-DF52-4971-B78C-495B08B7723A}" type="presParOf" srcId="{3369FBDA-7FA2-4A36-A16A-9BCB35B5CB1F}" destId="{1FA6050D-BF31-44F6-9404-47E198947F17}" srcOrd="21" destOrd="0" presId="urn:microsoft.com/office/officeart/2005/8/layout/default"/>
    <dgm:cxn modelId="{590FAD10-6E94-4EBE-BFDE-80DBB7CA4811}" type="presParOf" srcId="{3369FBDA-7FA2-4A36-A16A-9BCB35B5CB1F}" destId="{007683A7-8603-4D36-A7E9-A6CD6BAD385D}" srcOrd="22" destOrd="0" presId="urn:microsoft.com/office/officeart/2005/8/layout/default"/>
    <dgm:cxn modelId="{F4C05C83-A3F7-46D1-BF68-BE320017D5B0}" type="presParOf" srcId="{3369FBDA-7FA2-4A36-A16A-9BCB35B5CB1F}" destId="{3463DD86-4CC6-4F21-8AA3-D0B6C329FAE0}" srcOrd="23" destOrd="0" presId="urn:microsoft.com/office/officeart/2005/8/layout/default"/>
    <dgm:cxn modelId="{808E4F43-E3C8-4787-9DDC-37E2FFFBBF9F}" type="presParOf" srcId="{3369FBDA-7FA2-4A36-A16A-9BCB35B5CB1F}" destId="{3A758E91-0258-4952-802C-5A54E44FF4BE}" srcOrd="24" destOrd="0" presId="urn:microsoft.com/office/officeart/2005/8/layout/default"/>
    <dgm:cxn modelId="{9877C199-59EC-4C81-9EB2-66D30F40E767}" type="presParOf" srcId="{3369FBDA-7FA2-4A36-A16A-9BCB35B5CB1F}" destId="{840A455B-9606-49B9-A9F3-1ABED79C7694}" srcOrd="25" destOrd="0" presId="urn:microsoft.com/office/officeart/2005/8/layout/default"/>
    <dgm:cxn modelId="{AA439F0F-4DE5-42B0-B269-B5025EDD9626}" type="presParOf" srcId="{3369FBDA-7FA2-4A36-A16A-9BCB35B5CB1F}" destId="{E0402045-F576-4747-9EC0-CBD7A02EA1FE}" srcOrd="26" destOrd="0" presId="urn:microsoft.com/office/officeart/2005/8/layout/default"/>
    <dgm:cxn modelId="{B2FEB993-BD71-4349-8DEB-BD5D048B3CC2}" type="presParOf" srcId="{3369FBDA-7FA2-4A36-A16A-9BCB35B5CB1F}" destId="{70E5EB77-E9D0-4244-9F8B-CE1BFDDE7B0A}" srcOrd="27" destOrd="0" presId="urn:microsoft.com/office/officeart/2005/8/layout/default"/>
    <dgm:cxn modelId="{E98486ED-1031-470F-8A6E-2E090173597D}" type="presParOf" srcId="{3369FBDA-7FA2-4A36-A16A-9BCB35B5CB1F}" destId="{402CC522-6D3C-4079-9999-D272F49ED943}" srcOrd="2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78DD1F6-BA8F-4983-9880-779E1917E8ED}" type="doc">
      <dgm:prSet loTypeId="urn:microsoft.com/office/officeart/2005/8/layout/default" loCatId="list" qsTypeId="urn:microsoft.com/office/officeart/2005/8/quickstyle/simple4" qsCatId="simple" csTypeId="urn:microsoft.com/office/officeart/2005/8/colors/colorful2" csCatId="colorful" phldr="1"/>
      <dgm:spPr/>
      <dgm:t>
        <a:bodyPr/>
        <a:lstStyle/>
        <a:p>
          <a:endParaRPr lang="en-US"/>
        </a:p>
      </dgm:t>
    </dgm:pt>
    <dgm:pt modelId="{93BD7BA1-F9E3-4A10-B691-D41654F0CBF5}">
      <dgm:prSet/>
      <dgm:spPr/>
      <dgm:t>
        <a:bodyPr/>
        <a:lstStyle/>
        <a:p>
          <a:pPr>
            <a:buFont typeface="Times New Roman" panose="02020603050405020304" pitchFamily="18" charset="0"/>
            <a:buChar char="•"/>
          </a:pPr>
          <a:r>
            <a:rPr lang="en-US" dirty="0"/>
            <a:t>New Haven CT</a:t>
          </a:r>
        </a:p>
      </dgm:t>
    </dgm:pt>
    <dgm:pt modelId="{83B7353A-BFE3-41E8-AF76-A7D3FD8E357B}" type="parTrans" cxnId="{0267858E-AD18-4BA5-84F2-E3FA797BA80D}">
      <dgm:prSet/>
      <dgm:spPr/>
    </dgm:pt>
    <dgm:pt modelId="{60ECF50F-75A5-4FD7-ACA5-42E0AA88D6E3}" type="sibTrans" cxnId="{0267858E-AD18-4BA5-84F2-E3FA797BA80D}">
      <dgm:prSet/>
      <dgm:spPr/>
    </dgm:pt>
    <dgm:pt modelId="{1356951A-BB23-4FDF-8F4C-A2E7891AF297}">
      <dgm:prSet/>
      <dgm:spPr/>
      <dgm:t>
        <a:bodyPr/>
        <a:lstStyle/>
        <a:p>
          <a:pPr>
            <a:buFont typeface="Times New Roman" panose="02020603050405020304" pitchFamily="18" charset="0"/>
            <a:buChar char="•"/>
          </a:pPr>
          <a:r>
            <a:rPr lang="en-US" dirty="0"/>
            <a:t>Indianapolis IN</a:t>
          </a:r>
        </a:p>
      </dgm:t>
    </dgm:pt>
    <dgm:pt modelId="{067E4472-532F-445C-9E6B-54BFF701F41D}" type="parTrans" cxnId="{82EB574B-BDC1-40F7-9D43-5A14113A313B}">
      <dgm:prSet/>
      <dgm:spPr/>
    </dgm:pt>
    <dgm:pt modelId="{14B3F9EA-1498-4712-AC83-2C7EF99DDB85}" type="sibTrans" cxnId="{82EB574B-BDC1-40F7-9D43-5A14113A313B}">
      <dgm:prSet/>
      <dgm:spPr/>
    </dgm:pt>
    <dgm:pt modelId="{35E0D8A6-ADE8-4667-863E-8442C1E66FDB}">
      <dgm:prSet/>
      <dgm:spPr/>
      <dgm:t>
        <a:bodyPr/>
        <a:lstStyle/>
        <a:p>
          <a:pPr>
            <a:buFont typeface="Times New Roman" panose="02020603050405020304" pitchFamily="18" charset="0"/>
            <a:buChar char="•"/>
          </a:pPr>
          <a:r>
            <a:rPr lang="en-US" dirty="0"/>
            <a:t>Hartford CT</a:t>
          </a:r>
        </a:p>
      </dgm:t>
    </dgm:pt>
    <dgm:pt modelId="{A96C54C2-69C6-4AA0-9884-DDE3F83094AF}" type="parTrans" cxnId="{E3BEE6E1-627E-49E9-BE7D-8AC6058CAC8F}">
      <dgm:prSet/>
      <dgm:spPr/>
    </dgm:pt>
    <dgm:pt modelId="{DBDAB390-0970-4B79-8C13-E3B06F1FBE49}" type="sibTrans" cxnId="{E3BEE6E1-627E-49E9-BE7D-8AC6058CAC8F}">
      <dgm:prSet/>
      <dgm:spPr/>
    </dgm:pt>
    <dgm:pt modelId="{5AAFC37B-A372-4EFD-A604-1509F5F89136}">
      <dgm:prSet/>
      <dgm:spPr/>
      <dgm:t>
        <a:bodyPr/>
        <a:lstStyle/>
        <a:p>
          <a:pPr>
            <a:buFont typeface="Times New Roman" panose="02020603050405020304" pitchFamily="18" charset="0"/>
            <a:buChar char="•"/>
          </a:pPr>
          <a:r>
            <a:rPr lang="en-US" dirty="0"/>
            <a:t>Vallejo CA</a:t>
          </a:r>
        </a:p>
      </dgm:t>
    </dgm:pt>
    <dgm:pt modelId="{8394F15B-1B57-4718-A00C-6833A6595D4E}" type="parTrans" cxnId="{441D28EF-D978-4366-B575-BA458C645022}">
      <dgm:prSet/>
      <dgm:spPr/>
    </dgm:pt>
    <dgm:pt modelId="{27F5174A-9959-48FF-86E1-D9570C54377E}" type="sibTrans" cxnId="{441D28EF-D978-4366-B575-BA458C645022}">
      <dgm:prSet/>
      <dgm:spPr/>
    </dgm:pt>
    <dgm:pt modelId="{E2384EBF-58F1-4DB3-8D22-80F4DCA19124}">
      <dgm:prSet/>
      <dgm:spPr/>
      <dgm:t>
        <a:bodyPr/>
        <a:lstStyle/>
        <a:p>
          <a:pPr>
            <a:buFont typeface="Times New Roman" panose="02020603050405020304" pitchFamily="18" charset="0"/>
            <a:buChar char="•"/>
          </a:pPr>
          <a:r>
            <a:rPr lang="en-US" dirty="0"/>
            <a:t>Cincinnati OH</a:t>
          </a:r>
        </a:p>
      </dgm:t>
    </dgm:pt>
    <dgm:pt modelId="{B15E238A-2B99-4B50-81B3-F3E16236564A}" type="parTrans" cxnId="{55F02BB5-D3F1-4C61-9ADD-091772F1BCE1}">
      <dgm:prSet/>
      <dgm:spPr/>
    </dgm:pt>
    <dgm:pt modelId="{BDB03C67-D3A6-4A4A-8005-D7A73D0B2E36}" type="sibTrans" cxnId="{55F02BB5-D3F1-4C61-9ADD-091772F1BCE1}">
      <dgm:prSet/>
      <dgm:spPr/>
    </dgm:pt>
    <dgm:pt modelId="{31054560-D3DE-47E2-A778-F62BAA9AFFDC}">
      <dgm:prSet/>
      <dgm:spPr/>
      <dgm:t>
        <a:bodyPr/>
        <a:lstStyle/>
        <a:p>
          <a:pPr>
            <a:buFont typeface="Times New Roman" panose="02020603050405020304" pitchFamily="18" charset="0"/>
            <a:buChar char="•"/>
          </a:pPr>
          <a:r>
            <a:rPr lang="en-US" dirty="0"/>
            <a:t>Greensboro NC</a:t>
          </a:r>
        </a:p>
      </dgm:t>
    </dgm:pt>
    <dgm:pt modelId="{7F293CF1-1BA8-4D80-BD5D-440369EE667F}" type="parTrans" cxnId="{C17A89A0-FA31-47A5-9DD0-0BC907B67B84}">
      <dgm:prSet/>
      <dgm:spPr/>
    </dgm:pt>
    <dgm:pt modelId="{38EFF5BB-E2AF-48B6-9B56-7B6D5E7EC951}" type="sibTrans" cxnId="{C17A89A0-FA31-47A5-9DD0-0BC907B67B84}">
      <dgm:prSet/>
      <dgm:spPr/>
    </dgm:pt>
    <dgm:pt modelId="{B23C920E-37FD-4A8B-B7F7-FA4FFF8EC925}">
      <dgm:prSet/>
      <dgm:spPr/>
      <dgm:t>
        <a:bodyPr/>
        <a:lstStyle/>
        <a:p>
          <a:pPr>
            <a:buFont typeface="Times New Roman" panose="02020603050405020304" pitchFamily="18" charset="0"/>
            <a:buChar char="•"/>
          </a:pPr>
          <a:r>
            <a:rPr lang="en-US" dirty="0"/>
            <a:t>Modesto CA</a:t>
          </a:r>
        </a:p>
      </dgm:t>
    </dgm:pt>
    <dgm:pt modelId="{3F39A833-43B2-4129-93F0-C6179085EF86}" type="parTrans" cxnId="{2463AD76-6140-4B3A-B692-4A57C0403CA0}">
      <dgm:prSet/>
      <dgm:spPr/>
    </dgm:pt>
    <dgm:pt modelId="{C74BFBC2-7279-44BA-8AA9-C8C9B020B85F}" type="sibTrans" cxnId="{2463AD76-6140-4B3A-B692-4A57C0403CA0}">
      <dgm:prSet/>
      <dgm:spPr/>
    </dgm:pt>
    <dgm:pt modelId="{6E1AFE1E-2BE3-4228-BA88-C70BB749CE34}">
      <dgm:prSet/>
      <dgm:spPr/>
      <dgm:t>
        <a:bodyPr/>
        <a:lstStyle/>
        <a:p>
          <a:pPr>
            <a:buFont typeface="Times New Roman" panose="02020603050405020304" pitchFamily="18" charset="0"/>
            <a:buChar char="•"/>
          </a:pPr>
          <a:r>
            <a:rPr lang="en-US" dirty="0"/>
            <a:t>Corpus Christi TX</a:t>
          </a:r>
        </a:p>
      </dgm:t>
    </dgm:pt>
    <dgm:pt modelId="{BF67189B-5C87-4939-BDCB-6E06B40E3CAA}" type="parTrans" cxnId="{EFFC8261-563B-484B-A40C-89CFB40F6026}">
      <dgm:prSet/>
      <dgm:spPr/>
    </dgm:pt>
    <dgm:pt modelId="{D1C7C939-3AE0-4054-9323-FEE508EFE4AC}" type="sibTrans" cxnId="{EFFC8261-563B-484B-A40C-89CFB40F6026}">
      <dgm:prSet/>
      <dgm:spPr/>
    </dgm:pt>
    <dgm:pt modelId="{CBD07125-BF28-4EF5-A511-FDC17CF1B675}">
      <dgm:prSet/>
      <dgm:spPr/>
      <dgm:t>
        <a:bodyPr/>
        <a:lstStyle/>
        <a:p>
          <a:pPr>
            <a:buFont typeface="Times New Roman" panose="02020603050405020304" pitchFamily="18" charset="0"/>
            <a:buChar char="•"/>
          </a:pPr>
          <a:r>
            <a:rPr lang="en-US" dirty="0"/>
            <a:t>Pompano Beach FL</a:t>
          </a:r>
        </a:p>
      </dgm:t>
    </dgm:pt>
    <dgm:pt modelId="{E20BCD67-CD7E-4A49-A6B3-0E99483F48E4}" type="parTrans" cxnId="{749C286D-CA63-4375-892D-3F507CA96186}">
      <dgm:prSet/>
      <dgm:spPr/>
    </dgm:pt>
    <dgm:pt modelId="{A8C1F242-369B-495C-88EF-43D8F738513A}" type="sibTrans" cxnId="{749C286D-CA63-4375-892D-3F507CA96186}">
      <dgm:prSet/>
      <dgm:spPr/>
    </dgm:pt>
    <dgm:pt modelId="{3ABFC4D5-1A5A-4436-8B7E-15706CF2B507}">
      <dgm:prSet/>
      <dgm:spPr/>
      <dgm:t>
        <a:bodyPr/>
        <a:lstStyle/>
        <a:p>
          <a:pPr>
            <a:buFont typeface="Times New Roman" panose="02020603050405020304" pitchFamily="18" charset="0"/>
            <a:buChar char="•"/>
          </a:pPr>
          <a:r>
            <a:rPr lang="en-US" dirty="0"/>
            <a:t>Syracuse NY</a:t>
          </a:r>
        </a:p>
      </dgm:t>
    </dgm:pt>
    <dgm:pt modelId="{B3EB3152-F07E-400D-8105-64D213B7FD90}" type="parTrans" cxnId="{F5B191D8-B728-4BE7-9453-F9006DC76198}">
      <dgm:prSet/>
      <dgm:spPr/>
    </dgm:pt>
    <dgm:pt modelId="{36737CC2-AD88-401C-8754-7C1B57083BB8}" type="sibTrans" cxnId="{F5B191D8-B728-4BE7-9453-F9006DC76198}">
      <dgm:prSet/>
      <dgm:spPr/>
    </dgm:pt>
    <dgm:pt modelId="{62E00B2D-A19D-4966-8B66-825BDD1F52A0}">
      <dgm:prSet/>
      <dgm:spPr/>
      <dgm:t>
        <a:bodyPr/>
        <a:lstStyle/>
        <a:p>
          <a:pPr>
            <a:buFont typeface="Times New Roman" panose="02020603050405020304" pitchFamily="18" charset="0"/>
            <a:buChar char="•"/>
          </a:pPr>
          <a:r>
            <a:rPr lang="en-US" dirty="0"/>
            <a:t>Shreveport LA</a:t>
          </a:r>
        </a:p>
      </dgm:t>
    </dgm:pt>
    <dgm:pt modelId="{D18DC451-64C7-44E6-907A-38882AB9B5ED}" type="parTrans" cxnId="{BBD5DBB2-64C2-4230-A762-EB8CD8A57E50}">
      <dgm:prSet/>
      <dgm:spPr/>
    </dgm:pt>
    <dgm:pt modelId="{FEFB2728-272B-4001-8E79-D765870B9E57}" type="sibTrans" cxnId="{BBD5DBB2-64C2-4230-A762-EB8CD8A57E50}">
      <dgm:prSet/>
      <dgm:spPr/>
    </dgm:pt>
    <dgm:pt modelId="{248238FA-538E-4C3A-B59A-93DCD4A98412}">
      <dgm:prSet/>
      <dgm:spPr/>
      <dgm:t>
        <a:bodyPr/>
        <a:lstStyle/>
        <a:p>
          <a:pPr>
            <a:buFont typeface="Times New Roman" panose="02020603050405020304" pitchFamily="18" charset="0"/>
            <a:buChar char="•"/>
          </a:pPr>
          <a:r>
            <a:rPr lang="en-US" dirty="0"/>
            <a:t>Springfield IL</a:t>
          </a:r>
        </a:p>
      </dgm:t>
    </dgm:pt>
    <dgm:pt modelId="{DAFC0010-C82C-4C08-91D8-028145D96389}" type="parTrans" cxnId="{F307A40C-D7AE-48F3-9179-BA8C4EF9C864}">
      <dgm:prSet/>
      <dgm:spPr/>
    </dgm:pt>
    <dgm:pt modelId="{D2F69615-EE08-477B-9DEC-E5CEE2B59A16}" type="sibTrans" cxnId="{F307A40C-D7AE-48F3-9179-BA8C4EF9C864}">
      <dgm:prSet/>
      <dgm:spPr/>
    </dgm:pt>
    <dgm:pt modelId="{4F073D83-5CC1-434B-BD4B-FD1C801645D3}">
      <dgm:prSet/>
      <dgm:spPr/>
      <dgm:t>
        <a:bodyPr/>
        <a:lstStyle/>
        <a:p>
          <a:pPr>
            <a:buFont typeface="Times New Roman" panose="02020603050405020304" pitchFamily="18" charset="0"/>
            <a:buChar char="•"/>
          </a:pPr>
          <a:r>
            <a:rPr lang="en-US" dirty="0"/>
            <a:t>Columbia SC</a:t>
          </a:r>
        </a:p>
      </dgm:t>
    </dgm:pt>
    <dgm:pt modelId="{393FCB10-C036-48B1-BB47-382AC8B0F50F}" type="parTrans" cxnId="{312E5F60-8636-4949-9738-71EAE8836A41}">
      <dgm:prSet/>
      <dgm:spPr/>
    </dgm:pt>
    <dgm:pt modelId="{02514DFB-FDF3-4F25-A40A-A0C6DD210CCD}" type="sibTrans" cxnId="{312E5F60-8636-4949-9738-71EAE8836A41}">
      <dgm:prSet/>
      <dgm:spPr/>
    </dgm:pt>
    <dgm:pt modelId="{530E5A16-A322-44E0-BCF7-6E0F25953FBE}">
      <dgm:prSet/>
      <dgm:spPr/>
      <dgm:t>
        <a:bodyPr/>
        <a:lstStyle/>
        <a:p>
          <a:pPr>
            <a:buFont typeface="Times New Roman" panose="02020603050405020304" pitchFamily="18" charset="0"/>
            <a:buChar char="•"/>
          </a:pPr>
          <a:r>
            <a:rPr lang="en-US" dirty="0"/>
            <a:t>West Palm Beach FL</a:t>
          </a:r>
        </a:p>
      </dgm:t>
    </dgm:pt>
    <dgm:pt modelId="{12574486-6EFB-4BE2-AE36-DC8CC3AF7583}" type="parTrans" cxnId="{AC53B37A-E374-49FD-966C-983D0C5D8696}">
      <dgm:prSet/>
      <dgm:spPr/>
    </dgm:pt>
    <dgm:pt modelId="{0E8EFB0D-E1DB-4B5B-8B34-1BF47C81409F}" type="sibTrans" cxnId="{AC53B37A-E374-49FD-966C-983D0C5D8696}">
      <dgm:prSet/>
      <dgm:spPr/>
    </dgm:pt>
    <dgm:pt modelId="{C875837B-3145-4637-9B58-C965567F4712}">
      <dgm:prSet/>
      <dgm:spPr/>
      <dgm:t>
        <a:bodyPr/>
        <a:lstStyle/>
        <a:p>
          <a:pPr>
            <a:buFont typeface="Times New Roman" panose="02020603050405020304" pitchFamily="18" charset="0"/>
            <a:buChar char="•"/>
          </a:pPr>
          <a:r>
            <a:rPr lang="en-US" dirty="0"/>
            <a:t>Rochester NY</a:t>
          </a:r>
        </a:p>
      </dgm:t>
    </dgm:pt>
    <dgm:pt modelId="{A1F2D07F-C261-4020-89D9-D886AB2E5653}" type="parTrans" cxnId="{01EDD986-F81B-4EF4-B307-6D41D93EF9B2}">
      <dgm:prSet/>
      <dgm:spPr/>
    </dgm:pt>
    <dgm:pt modelId="{CFFE2704-7219-4AE3-81C3-A9867D4457F8}" type="sibTrans" cxnId="{01EDD986-F81B-4EF4-B307-6D41D93EF9B2}">
      <dgm:prSet/>
      <dgm:spPr/>
    </dgm:pt>
    <dgm:pt modelId="{B5F30943-3747-4A7E-901A-E5911E78505E}" type="pres">
      <dgm:prSet presAssocID="{D78DD1F6-BA8F-4983-9880-779E1917E8ED}" presName="diagram" presStyleCnt="0">
        <dgm:presLayoutVars>
          <dgm:dir/>
          <dgm:resizeHandles val="exact"/>
        </dgm:presLayoutVars>
      </dgm:prSet>
      <dgm:spPr/>
    </dgm:pt>
    <dgm:pt modelId="{DA9C61D8-91B4-4970-84E9-1EB228182F50}" type="pres">
      <dgm:prSet presAssocID="{93BD7BA1-F9E3-4A10-B691-D41654F0CBF5}" presName="node" presStyleLbl="node1" presStyleIdx="0" presStyleCnt="15">
        <dgm:presLayoutVars>
          <dgm:bulletEnabled val="1"/>
        </dgm:presLayoutVars>
      </dgm:prSet>
      <dgm:spPr/>
    </dgm:pt>
    <dgm:pt modelId="{40AB3784-DFD7-4AFB-9CBA-A3CB6D2B2081}" type="pres">
      <dgm:prSet presAssocID="{60ECF50F-75A5-4FD7-ACA5-42E0AA88D6E3}" presName="sibTrans" presStyleCnt="0"/>
      <dgm:spPr/>
    </dgm:pt>
    <dgm:pt modelId="{F71101AB-4CDA-4697-8913-169296C60624}" type="pres">
      <dgm:prSet presAssocID="{1356951A-BB23-4FDF-8F4C-A2E7891AF297}" presName="node" presStyleLbl="node1" presStyleIdx="1" presStyleCnt="15">
        <dgm:presLayoutVars>
          <dgm:bulletEnabled val="1"/>
        </dgm:presLayoutVars>
      </dgm:prSet>
      <dgm:spPr/>
    </dgm:pt>
    <dgm:pt modelId="{BEDB5641-56D9-4541-849B-49D5D8E0DD2D}" type="pres">
      <dgm:prSet presAssocID="{14B3F9EA-1498-4712-AC83-2C7EF99DDB85}" presName="sibTrans" presStyleCnt="0"/>
      <dgm:spPr/>
    </dgm:pt>
    <dgm:pt modelId="{291CA3B0-980B-4185-AE26-A92912FEE06D}" type="pres">
      <dgm:prSet presAssocID="{35E0D8A6-ADE8-4667-863E-8442C1E66FDB}" presName="node" presStyleLbl="node1" presStyleIdx="2" presStyleCnt="15">
        <dgm:presLayoutVars>
          <dgm:bulletEnabled val="1"/>
        </dgm:presLayoutVars>
      </dgm:prSet>
      <dgm:spPr/>
    </dgm:pt>
    <dgm:pt modelId="{FD59C19F-CD4B-4648-B674-96D3BEF26302}" type="pres">
      <dgm:prSet presAssocID="{DBDAB390-0970-4B79-8C13-E3B06F1FBE49}" presName="sibTrans" presStyleCnt="0"/>
      <dgm:spPr/>
    </dgm:pt>
    <dgm:pt modelId="{E51A8608-7D4F-4DAA-AAB0-1458DD125593}" type="pres">
      <dgm:prSet presAssocID="{5AAFC37B-A372-4EFD-A604-1509F5F89136}" presName="node" presStyleLbl="node1" presStyleIdx="3" presStyleCnt="15">
        <dgm:presLayoutVars>
          <dgm:bulletEnabled val="1"/>
        </dgm:presLayoutVars>
      </dgm:prSet>
      <dgm:spPr/>
    </dgm:pt>
    <dgm:pt modelId="{72989729-7D4A-4B81-96D8-AFA6EBF91496}" type="pres">
      <dgm:prSet presAssocID="{27F5174A-9959-48FF-86E1-D9570C54377E}" presName="sibTrans" presStyleCnt="0"/>
      <dgm:spPr/>
    </dgm:pt>
    <dgm:pt modelId="{4BC094B3-7059-4DDE-B16E-F6D8D5160D93}" type="pres">
      <dgm:prSet presAssocID="{E2384EBF-58F1-4DB3-8D22-80F4DCA19124}" presName="node" presStyleLbl="node1" presStyleIdx="4" presStyleCnt="15">
        <dgm:presLayoutVars>
          <dgm:bulletEnabled val="1"/>
        </dgm:presLayoutVars>
      </dgm:prSet>
      <dgm:spPr/>
    </dgm:pt>
    <dgm:pt modelId="{592F20B7-1619-484A-B2EF-ECEC29F0FD78}" type="pres">
      <dgm:prSet presAssocID="{BDB03C67-D3A6-4A4A-8005-D7A73D0B2E36}" presName="sibTrans" presStyleCnt="0"/>
      <dgm:spPr/>
    </dgm:pt>
    <dgm:pt modelId="{D19AC6E2-D879-4BBE-B03B-07620D235EBC}" type="pres">
      <dgm:prSet presAssocID="{31054560-D3DE-47E2-A778-F62BAA9AFFDC}" presName="node" presStyleLbl="node1" presStyleIdx="5" presStyleCnt="15">
        <dgm:presLayoutVars>
          <dgm:bulletEnabled val="1"/>
        </dgm:presLayoutVars>
      </dgm:prSet>
      <dgm:spPr/>
    </dgm:pt>
    <dgm:pt modelId="{5D75E80C-FB8A-4595-9A26-720165BBD60D}" type="pres">
      <dgm:prSet presAssocID="{38EFF5BB-E2AF-48B6-9B56-7B6D5E7EC951}" presName="sibTrans" presStyleCnt="0"/>
      <dgm:spPr/>
    </dgm:pt>
    <dgm:pt modelId="{CDD5D255-316C-4F30-9CF4-4C85B2DF43B7}" type="pres">
      <dgm:prSet presAssocID="{B23C920E-37FD-4A8B-B7F7-FA4FFF8EC925}" presName="node" presStyleLbl="node1" presStyleIdx="6" presStyleCnt="15">
        <dgm:presLayoutVars>
          <dgm:bulletEnabled val="1"/>
        </dgm:presLayoutVars>
      </dgm:prSet>
      <dgm:spPr/>
    </dgm:pt>
    <dgm:pt modelId="{7B1521DB-15EA-40BC-8A5C-262E5D62AEBE}" type="pres">
      <dgm:prSet presAssocID="{C74BFBC2-7279-44BA-8AA9-C8C9B020B85F}" presName="sibTrans" presStyleCnt="0"/>
      <dgm:spPr/>
    </dgm:pt>
    <dgm:pt modelId="{A9A08A33-4FAA-4EA6-B699-2B4074E96388}" type="pres">
      <dgm:prSet presAssocID="{6E1AFE1E-2BE3-4228-BA88-C70BB749CE34}" presName="node" presStyleLbl="node1" presStyleIdx="7" presStyleCnt="15">
        <dgm:presLayoutVars>
          <dgm:bulletEnabled val="1"/>
        </dgm:presLayoutVars>
      </dgm:prSet>
      <dgm:spPr/>
    </dgm:pt>
    <dgm:pt modelId="{24B9AC67-BE67-47C3-93FC-4DAB51CC32D6}" type="pres">
      <dgm:prSet presAssocID="{D1C7C939-3AE0-4054-9323-FEE508EFE4AC}" presName="sibTrans" presStyleCnt="0"/>
      <dgm:spPr/>
    </dgm:pt>
    <dgm:pt modelId="{709878A2-F1E8-45E6-9D8C-36A1666B0988}" type="pres">
      <dgm:prSet presAssocID="{CBD07125-BF28-4EF5-A511-FDC17CF1B675}" presName="node" presStyleLbl="node1" presStyleIdx="8" presStyleCnt="15">
        <dgm:presLayoutVars>
          <dgm:bulletEnabled val="1"/>
        </dgm:presLayoutVars>
      </dgm:prSet>
      <dgm:spPr/>
    </dgm:pt>
    <dgm:pt modelId="{7A3AC4D9-3A34-4BF5-B82B-441290EA5FB2}" type="pres">
      <dgm:prSet presAssocID="{A8C1F242-369B-495C-88EF-43D8F738513A}" presName="sibTrans" presStyleCnt="0"/>
      <dgm:spPr/>
    </dgm:pt>
    <dgm:pt modelId="{87E9C07D-21CE-490E-9A5C-3E199759A77D}" type="pres">
      <dgm:prSet presAssocID="{3ABFC4D5-1A5A-4436-8B7E-15706CF2B507}" presName="node" presStyleLbl="node1" presStyleIdx="9" presStyleCnt="15">
        <dgm:presLayoutVars>
          <dgm:bulletEnabled val="1"/>
        </dgm:presLayoutVars>
      </dgm:prSet>
      <dgm:spPr/>
    </dgm:pt>
    <dgm:pt modelId="{6E8FB78F-2FC4-4E7E-821F-8822D6F750BA}" type="pres">
      <dgm:prSet presAssocID="{36737CC2-AD88-401C-8754-7C1B57083BB8}" presName="sibTrans" presStyleCnt="0"/>
      <dgm:spPr/>
    </dgm:pt>
    <dgm:pt modelId="{7F9EC763-005C-485A-89F8-E32D25C36496}" type="pres">
      <dgm:prSet presAssocID="{62E00B2D-A19D-4966-8B66-825BDD1F52A0}" presName="node" presStyleLbl="node1" presStyleIdx="10" presStyleCnt="15">
        <dgm:presLayoutVars>
          <dgm:bulletEnabled val="1"/>
        </dgm:presLayoutVars>
      </dgm:prSet>
      <dgm:spPr/>
    </dgm:pt>
    <dgm:pt modelId="{1394B0D2-A946-4473-A462-6FB1BB92357C}" type="pres">
      <dgm:prSet presAssocID="{FEFB2728-272B-4001-8E79-D765870B9E57}" presName="sibTrans" presStyleCnt="0"/>
      <dgm:spPr/>
    </dgm:pt>
    <dgm:pt modelId="{475AF486-47CD-4BBA-A46A-65709CB46033}" type="pres">
      <dgm:prSet presAssocID="{248238FA-538E-4C3A-B59A-93DCD4A98412}" presName="node" presStyleLbl="node1" presStyleIdx="11" presStyleCnt="15">
        <dgm:presLayoutVars>
          <dgm:bulletEnabled val="1"/>
        </dgm:presLayoutVars>
      </dgm:prSet>
      <dgm:spPr/>
    </dgm:pt>
    <dgm:pt modelId="{2EE7C5C5-B176-48E2-B80E-C3B215F89D8C}" type="pres">
      <dgm:prSet presAssocID="{D2F69615-EE08-477B-9DEC-E5CEE2B59A16}" presName="sibTrans" presStyleCnt="0"/>
      <dgm:spPr/>
    </dgm:pt>
    <dgm:pt modelId="{374E5D76-11C9-4F9F-B3D2-D2767EC93132}" type="pres">
      <dgm:prSet presAssocID="{4F073D83-5CC1-434B-BD4B-FD1C801645D3}" presName="node" presStyleLbl="node1" presStyleIdx="12" presStyleCnt="15">
        <dgm:presLayoutVars>
          <dgm:bulletEnabled val="1"/>
        </dgm:presLayoutVars>
      </dgm:prSet>
      <dgm:spPr/>
    </dgm:pt>
    <dgm:pt modelId="{B77E32DD-B235-4575-885F-B73FA2DB62DF}" type="pres">
      <dgm:prSet presAssocID="{02514DFB-FDF3-4F25-A40A-A0C6DD210CCD}" presName="sibTrans" presStyleCnt="0"/>
      <dgm:spPr/>
    </dgm:pt>
    <dgm:pt modelId="{A67CEE11-2814-470A-826C-8E31620DE251}" type="pres">
      <dgm:prSet presAssocID="{530E5A16-A322-44E0-BCF7-6E0F25953FBE}" presName="node" presStyleLbl="node1" presStyleIdx="13" presStyleCnt="15">
        <dgm:presLayoutVars>
          <dgm:bulletEnabled val="1"/>
        </dgm:presLayoutVars>
      </dgm:prSet>
      <dgm:spPr/>
    </dgm:pt>
    <dgm:pt modelId="{9E012D74-167D-49B7-A112-8EDE53A61B90}" type="pres">
      <dgm:prSet presAssocID="{0E8EFB0D-E1DB-4B5B-8B34-1BF47C81409F}" presName="sibTrans" presStyleCnt="0"/>
      <dgm:spPr/>
    </dgm:pt>
    <dgm:pt modelId="{A1021600-D109-4D12-BE5A-03394B416E77}" type="pres">
      <dgm:prSet presAssocID="{C875837B-3145-4637-9B58-C965567F4712}" presName="node" presStyleLbl="node1" presStyleIdx="14" presStyleCnt="15">
        <dgm:presLayoutVars>
          <dgm:bulletEnabled val="1"/>
        </dgm:presLayoutVars>
      </dgm:prSet>
      <dgm:spPr/>
    </dgm:pt>
  </dgm:ptLst>
  <dgm:cxnLst>
    <dgm:cxn modelId="{F307A40C-D7AE-48F3-9179-BA8C4EF9C864}" srcId="{D78DD1F6-BA8F-4983-9880-779E1917E8ED}" destId="{248238FA-538E-4C3A-B59A-93DCD4A98412}" srcOrd="11" destOrd="0" parTransId="{DAFC0010-C82C-4C08-91D8-028145D96389}" sibTransId="{D2F69615-EE08-477B-9DEC-E5CEE2B59A16}"/>
    <dgm:cxn modelId="{81898227-58DC-4D9E-9BDF-CA753545AF3F}" type="presOf" srcId="{248238FA-538E-4C3A-B59A-93DCD4A98412}" destId="{475AF486-47CD-4BBA-A46A-65709CB46033}" srcOrd="0" destOrd="0" presId="urn:microsoft.com/office/officeart/2005/8/layout/default"/>
    <dgm:cxn modelId="{2427CD2D-7F2C-422E-9A60-33FB514A5C3E}" type="presOf" srcId="{6E1AFE1E-2BE3-4228-BA88-C70BB749CE34}" destId="{A9A08A33-4FAA-4EA6-B699-2B4074E96388}" srcOrd="0" destOrd="0" presId="urn:microsoft.com/office/officeart/2005/8/layout/default"/>
    <dgm:cxn modelId="{5505E43C-F1D5-4001-A242-3837230564CB}" type="presOf" srcId="{35E0D8A6-ADE8-4667-863E-8442C1E66FDB}" destId="{291CA3B0-980B-4185-AE26-A92912FEE06D}" srcOrd="0" destOrd="0" presId="urn:microsoft.com/office/officeart/2005/8/layout/default"/>
    <dgm:cxn modelId="{312E5F60-8636-4949-9738-71EAE8836A41}" srcId="{D78DD1F6-BA8F-4983-9880-779E1917E8ED}" destId="{4F073D83-5CC1-434B-BD4B-FD1C801645D3}" srcOrd="12" destOrd="0" parTransId="{393FCB10-C036-48B1-BB47-382AC8B0F50F}" sibTransId="{02514DFB-FDF3-4F25-A40A-A0C6DD210CCD}"/>
    <dgm:cxn modelId="{EFFC8261-563B-484B-A40C-89CFB40F6026}" srcId="{D78DD1F6-BA8F-4983-9880-779E1917E8ED}" destId="{6E1AFE1E-2BE3-4228-BA88-C70BB749CE34}" srcOrd="7" destOrd="0" parTransId="{BF67189B-5C87-4939-BDCB-6E06B40E3CAA}" sibTransId="{D1C7C939-3AE0-4054-9323-FEE508EFE4AC}"/>
    <dgm:cxn modelId="{5CCCA268-7DD1-48C9-A74E-A1098D70E211}" type="presOf" srcId="{3ABFC4D5-1A5A-4436-8B7E-15706CF2B507}" destId="{87E9C07D-21CE-490E-9A5C-3E199759A77D}" srcOrd="0" destOrd="0" presId="urn:microsoft.com/office/officeart/2005/8/layout/default"/>
    <dgm:cxn modelId="{82EB574B-BDC1-40F7-9D43-5A14113A313B}" srcId="{D78DD1F6-BA8F-4983-9880-779E1917E8ED}" destId="{1356951A-BB23-4FDF-8F4C-A2E7891AF297}" srcOrd="1" destOrd="0" parTransId="{067E4472-532F-445C-9E6B-54BFF701F41D}" sibTransId="{14B3F9EA-1498-4712-AC83-2C7EF99DDB85}"/>
    <dgm:cxn modelId="{749C286D-CA63-4375-892D-3F507CA96186}" srcId="{D78DD1F6-BA8F-4983-9880-779E1917E8ED}" destId="{CBD07125-BF28-4EF5-A511-FDC17CF1B675}" srcOrd="8" destOrd="0" parTransId="{E20BCD67-CD7E-4A49-A6B3-0E99483F48E4}" sibTransId="{A8C1F242-369B-495C-88EF-43D8F738513A}"/>
    <dgm:cxn modelId="{41C97071-685A-472B-9FFA-2242DB0CA862}" type="presOf" srcId="{93BD7BA1-F9E3-4A10-B691-D41654F0CBF5}" destId="{DA9C61D8-91B4-4970-84E9-1EB228182F50}" srcOrd="0" destOrd="0" presId="urn:microsoft.com/office/officeart/2005/8/layout/default"/>
    <dgm:cxn modelId="{DE318C51-2373-4F11-B815-19A5E2F2CC93}" type="presOf" srcId="{530E5A16-A322-44E0-BCF7-6E0F25953FBE}" destId="{A67CEE11-2814-470A-826C-8E31620DE251}" srcOrd="0" destOrd="0" presId="urn:microsoft.com/office/officeart/2005/8/layout/default"/>
    <dgm:cxn modelId="{A9A19451-C0C6-4A84-ABE7-5E5D0800DD36}" type="presOf" srcId="{62E00B2D-A19D-4966-8B66-825BDD1F52A0}" destId="{7F9EC763-005C-485A-89F8-E32D25C36496}" srcOrd="0" destOrd="0" presId="urn:microsoft.com/office/officeart/2005/8/layout/default"/>
    <dgm:cxn modelId="{2463AD76-6140-4B3A-B692-4A57C0403CA0}" srcId="{D78DD1F6-BA8F-4983-9880-779E1917E8ED}" destId="{B23C920E-37FD-4A8B-B7F7-FA4FFF8EC925}" srcOrd="6" destOrd="0" parTransId="{3F39A833-43B2-4129-93F0-C6179085EF86}" sibTransId="{C74BFBC2-7279-44BA-8AA9-C8C9B020B85F}"/>
    <dgm:cxn modelId="{AC53B37A-E374-49FD-966C-983D0C5D8696}" srcId="{D78DD1F6-BA8F-4983-9880-779E1917E8ED}" destId="{530E5A16-A322-44E0-BCF7-6E0F25953FBE}" srcOrd="13" destOrd="0" parTransId="{12574486-6EFB-4BE2-AE36-DC8CC3AF7583}" sibTransId="{0E8EFB0D-E1DB-4B5B-8B34-1BF47C81409F}"/>
    <dgm:cxn modelId="{9D09697E-CB36-4AFF-90A9-CA4E342D89E0}" type="presOf" srcId="{CBD07125-BF28-4EF5-A511-FDC17CF1B675}" destId="{709878A2-F1E8-45E6-9D8C-36A1666B0988}" srcOrd="0" destOrd="0" presId="urn:microsoft.com/office/officeart/2005/8/layout/default"/>
    <dgm:cxn modelId="{01EDD986-F81B-4EF4-B307-6D41D93EF9B2}" srcId="{D78DD1F6-BA8F-4983-9880-779E1917E8ED}" destId="{C875837B-3145-4637-9B58-C965567F4712}" srcOrd="14" destOrd="0" parTransId="{A1F2D07F-C261-4020-89D9-D886AB2E5653}" sibTransId="{CFFE2704-7219-4AE3-81C3-A9867D4457F8}"/>
    <dgm:cxn modelId="{D582978C-EFC6-4D86-B2F5-31CCE41523D2}" type="presOf" srcId="{B23C920E-37FD-4A8B-B7F7-FA4FFF8EC925}" destId="{CDD5D255-316C-4F30-9CF4-4C85B2DF43B7}" srcOrd="0" destOrd="0" presId="urn:microsoft.com/office/officeart/2005/8/layout/default"/>
    <dgm:cxn modelId="{0267858E-AD18-4BA5-84F2-E3FA797BA80D}" srcId="{D78DD1F6-BA8F-4983-9880-779E1917E8ED}" destId="{93BD7BA1-F9E3-4A10-B691-D41654F0CBF5}" srcOrd="0" destOrd="0" parTransId="{83B7353A-BFE3-41E8-AF76-A7D3FD8E357B}" sibTransId="{60ECF50F-75A5-4FD7-ACA5-42E0AA88D6E3}"/>
    <dgm:cxn modelId="{C17A89A0-FA31-47A5-9DD0-0BC907B67B84}" srcId="{D78DD1F6-BA8F-4983-9880-779E1917E8ED}" destId="{31054560-D3DE-47E2-A778-F62BAA9AFFDC}" srcOrd="5" destOrd="0" parTransId="{7F293CF1-1BA8-4D80-BD5D-440369EE667F}" sibTransId="{38EFF5BB-E2AF-48B6-9B56-7B6D5E7EC951}"/>
    <dgm:cxn modelId="{E77E04A9-54E6-4F6C-A537-F561CBB4E749}" type="presOf" srcId="{D78DD1F6-BA8F-4983-9880-779E1917E8ED}" destId="{B5F30943-3747-4A7E-901A-E5911E78505E}" srcOrd="0" destOrd="0" presId="urn:microsoft.com/office/officeart/2005/8/layout/default"/>
    <dgm:cxn modelId="{9B3D98AC-1B89-434C-BF5A-98F407C163F2}" type="presOf" srcId="{1356951A-BB23-4FDF-8F4C-A2E7891AF297}" destId="{F71101AB-4CDA-4697-8913-169296C60624}" srcOrd="0" destOrd="0" presId="urn:microsoft.com/office/officeart/2005/8/layout/default"/>
    <dgm:cxn modelId="{BBD5DBB2-64C2-4230-A762-EB8CD8A57E50}" srcId="{D78DD1F6-BA8F-4983-9880-779E1917E8ED}" destId="{62E00B2D-A19D-4966-8B66-825BDD1F52A0}" srcOrd="10" destOrd="0" parTransId="{D18DC451-64C7-44E6-907A-38882AB9B5ED}" sibTransId="{FEFB2728-272B-4001-8E79-D765870B9E57}"/>
    <dgm:cxn modelId="{55F02BB5-D3F1-4C61-9ADD-091772F1BCE1}" srcId="{D78DD1F6-BA8F-4983-9880-779E1917E8ED}" destId="{E2384EBF-58F1-4DB3-8D22-80F4DCA19124}" srcOrd="4" destOrd="0" parTransId="{B15E238A-2B99-4B50-81B3-F3E16236564A}" sibTransId="{BDB03C67-D3A6-4A4A-8005-D7A73D0B2E36}"/>
    <dgm:cxn modelId="{AE13DDBB-F5C5-4A41-85CD-E922E53DA24A}" type="presOf" srcId="{E2384EBF-58F1-4DB3-8D22-80F4DCA19124}" destId="{4BC094B3-7059-4DDE-B16E-F6D8D5160D93}" srcOrd="0" destOrd="0" presId="urn:microsoft.com/office/officeart/2005/8/layout/default"/>
    <dgm:cxn modelId="{1CA118BE-EE19-4CDF-BB94-1536E842B8EF}" type="presOf" srcId="{5AAFC37B-A372-4EFD-A604-1509F5F89136}" destId="{E51A8608-7D4F-4DAA-AAB0-1458DD125593}" srcOrd="0" destOrd="0" presId="urn:microsoft.com/office/officeart/2005/8/layout/default"/>
    <dgm:cxn modelId="{00A2F4C3-C71A-4CDF-9079-C4333081A8B2}" type="presOf" srcId="{4F073D83-5CC1-434B-BD4B-FD1C801645D3}" destId="{374E5D76-11C9-4F9F-B3D2-D2767EC93132}" srcOrd="0" destOrd="0" presId="urn:microsoft.com/office/officeart/2005/8/layout/default"/>
    <dgm:cxn modelId="{F5B191D8-B728-4BE7-9453-F9006DC76198}" srcId="{D78DD1F6-BA8F-4983-9880-779E1917E8ED}" destId="{3ABFC4D5-1A5A-4436-8B7E-15706CF2B507}" srcOrd="9" destOrd="0" parTransId="{B3EB3152-F07E-400D-8105-64D213B7FD90}" sibTransId="{36737CC2-AD88-401C-8754-7C1B57083BB8}"/>
    <dgm:cxn modelId="{E3BEE6E1-627E-49E9-BE7D-8AC6058CAC8F}" srcId="{D78DD1F6-BA8F-4983-9880-779E1917E8ED}" destId="{35E0D8A6-ADE8-4667-863E-8442C1E66FDB}" srcOrd="2" destOrd="0" parTransId="{A96C54C2-69C6-4AA0-9884-DDE3F83094AF}" sibTransId="{DBDAB390-0970-4B79-8C13-E3B06F1FBE49}"/>
    <dgm:cxn modelId="{6FC18CEA-39F5-4D62-9EB3-141BBF0EF9B4}" type="presOf" srcId="{C875837B-3145-4637-9B58-C965567F4712}" destId="{A1021600-D109-4D12-BE5A-03394B416E77}" srcOrd="0" destOrd="0" presId="urn:microsoft.com/office/officeart/2005/8/layout/default"/>
    <dgm:cxn modelId="{5B8EE5EC-4050-4D1B-A49A-7BBF8CD9A372}" type="presOf" srcId="{31054560-D3DE-47E2-A778-F62BAA9AFFDC}" destId="{D19AC6E2-D879-4BBE-B03B-07620D235EBC}" srcOrd="0" destOrd="0" presId="urn:microsoft.com/office/officeart/2005/8/layout/default"/>
    <dgm:cxn modelId="{441D28EF-D978-4366-B575-BA458C645022}" srcId="{D78DD1F6-BA8F-4983-9880-779E1917E8ED}" destId="{5AAFC37B-A372-4EFD-A604-1509F5F89136}" srcOrd="3" destOrd="0" parTransId="{8394F15B-1B57-4718-A00C-6833A6595D4E}" sibTransId="{27F5174A-9959-48FF-86E1-D9570C54377E}"/>
    <dgm:cxn modelId="{68D38ED6-1B5A-42A2-B2C1-D062D577B17B}" type="presParOf" srcId="{B5F30943-3747-4A7E-901A-E5911E78505E}" destId="{DA9C61D8-91B4-4970-84E9-1EB228182F50}" srcOrd="0" destOrd="0" presId="urn:microsoft.com/office/officeart/2005/8/layout/default"/>
    <dgm:cxn modelId="{858BF2E8-CCDB-4C6F-8256-4E4D215D25CE}" type="presParOf" srcId="{B5F30943-3747-4A7E-901A-E5911E78505E}" destId="{40AB3784-DFD7-4AFB-9CBA-A3CB6D2B2081}" srcOrd="1" destOrd="0" presId="urn:microsoft.com/office/officeart/2005/8/layout/default"/>
    <dgm:cxn modelId="{E083223F-814E-4DB4-9F17-A7E837C0E8AF}" type="presParOf" srcId="{B5F30943-3747-4A7E-901A-E5911E78505E}" destId="{F71101AB-4CDA-4697-8913-169296C60624}" srcOrd="2" destOrd="0" presId="urn:microsoft.com/office/officeart/2005/8/layout/default"/>
    <dgm:cxn modelId="{DC6D45FB-AFFB-45FF-91B4-CCB7C8470181}" type="presParOf" srcId="{B5F30943-3747-4A7E-901A-E5911E78505E}" destId="{BEDB5641-56D9-4541-849B-49D5D8E0DD2D}" srcOrd="3" destOrd="0" presId="urn:microsoft.com/office/officeart/2005/8/layout/default"/>
    <dgm:cxn modelId="{DBB37BFD-0F20-4E39-ACD1-FF7D2DFE0D4F}" type="presParOf" srcId="{B5F30943-3747-4A7E-901A-E5911E78505E}" destId="{291CA3B0-980B-4185-AE26-A92912FEE06D}" srcOrd="4" destOrd="0" presId="urn:microsoft.com/office/officeart/2005/8/layout/default"/>
    <dgm:cxn modelId="{1220B3A6-6F9A-454D-8C2D-A10E1855BF28}" type="presParOf" srcId="{B5F30943-3747-4A7E-901A-E5911E78505E}" destId="{FD59C19F-CD4B-4648-B674-96D3BEF26302}" srcOrd="5" destOrd="0" presId="urn:microsoft.com/office/officeart/2005/8/layout/default"/>
    <dgm:cxn modelId="{366DDDCD-D0DE-4F12-9574-5CD0371B7039}" type="presParOf" srcId="{B5F30943-3747-4A7E-901A-E5911E78505E}" destId="{E51A8608-7D4F-4DAA-AAB0-1458DD125593}" srcOrd="6" destOrd="0" presId="urn:microsoft.com/office/officeart/2005/8/layout/default"/>
    <dgm:cxn modelId="{5DBBDE72-9711-49B8-AF04-142FD7512E06}" type="presParOf" srcId="{B5F30943-3747-4A7E-901A-E5911E78505E}" destId="{72989729-7D4A-4B81-96D8-AFA6EBF91496}" srcOrd="7" destOrd="0" presId="urn:microsoft.com/office/officeart/2005/8/layout/default"/>
    <dgm:cxn modelId="{0D499DB2-346D-4211-A825-F20AE1D866D4}" type="presParOf" srcId="{B5F30943-3747-4A7E-901A-E5911E78505E}" destId="{4BC094B3-7059-4DDE-B16E-F6D8D5160D93}" srcOrd="8" destOrd="0" presId="urn:microsoft.com/office/officeart/2005/8/layout/default"/>
    <dgm:cxn modelId="{BDBDA371-218E-44F7-8895-6B8E9F074534}" type="presParOf" srcId="{B5F30943-3747-4A7E-901A-E5911E78505E}" destId="{592F20B7-1619-484A-B2EF-ECEC29F0FD78}" srcOrd="9" destOrd="0" presId="urn:microsoft.com/office/officeart/2005/8/layout/default"/>
    <dgm:cxn modelId="{1A087E50-BAC2-4861-8220-757B2B6A8CAC}" type="presParOf" srcId="{B5F30943-3747-4A7E-901A-E5911E78505E}" destId="{D19AC6E2-D879-4BBE-B03B-07620D235EBC}" srcOrd="10" destOrd="0" presId="urn:microsoft.com/office/officeart/2005/8/layout/default"/>
    <dgm:cxn modelId="{A8685CF5-EDF3-4F61-9E45-D58BB6D1C7B8}" type="presParOf" srcId="{B5F30943-3747-4A7E-901A-E5911E78505E}" destId="{5D75E80C-FB8A-4595-9A26-720165BBD60D}" srcOrd="11" destOrd="0" presId="urn:microsoft.com/office/officeart/2005/8/layout/default"/>
    <dgm:cxn modelId="{C38ECA69-4D2C-4AAF-9993-2468DE16C3FA}" type="presParOf" srcId="{B5F30943-3747-4A7E-901A-E5911E78505E}" destId="{CDD5D255-316C-4F30-9CF4-4C85B2DF43B7}" srcOrd="12" destOrd="0" presId="urn:microsoft.com/office/officeart/2005/8/layout/default"/>
    <dgm:cxn modelId="{46E358BE-6DD1-451B-AD0F-AD9AF9B782FF}" type="presParOf" srcId="{B5F30943-3747-4A7E-901A-E5911E78505E}" destId="{7B1521DB-15EA-40BC-8A5C-262E5D62AEBE}" srcOrd="13" destOrd="0" presId="urn:microsoft.com/office/officeart/2005/8/layout/default"/>
    <dgm:cxn modelId="{57F3F28F-E5EF-493E-8B77-12215C40E707}" type="presParOf" srcId="{B5F30943-3747-4A7E-901A-E5911E78505E}" destId="{A9A08A33-4FAA-4EA6-B699-2B4074E96388}" srcOrd="14" destOrd="0" presId="urn:microsoft.com/office/officeart/2005/8/layout/default"/>
    <dgm:cxn modelId="{DF36EA70-87E4-4158-9F32-4432FC7F2F6A}" type="presParOf" srcId="{B5F30943-3747-4A7E-901A-E5911E78505E}" destId="{24B9AC67-BE67-47C3-93FC-4DAB51CC32D6}" srcOrd="15" destOrd="0" presId="urn:microsoft.com/office/officeart/2005/8/layout/default"/>
    <dgm:cxn modelId="{1069E7FA-5063-4C0C-A260-C17ACF005DD3}" type="presParOf" srcId="{B5F30943-3747-4A7E-901A-E5911E78505E}" destId="{709878A2-F1E8-45E6-9D8C-36A1666B0988}" srcOrd="16" destOrd="0" presId="urn:microsoft.com/office/officeart/2005/8/layout/default"/>
    <dgm:cxn modelId="{C2A458A5-B725-4A43-ACE6-53F3771AE5B1}" type="presParOf" srcId="{B5F30943-3747-4A7E-901A-E5911E78505E}" destId="{7A3AC4D9-3A34-4BF5-B82B-441290EA5FB2}" srcOrd="17" destOrd="0" presId="urn:microsoft.com/office/officeart/2005/8/layout/default"/>
    <dgm:cxn modelId="{66340FC5-3746-4B90-A97B-D9612289A15C}" type="presParOf" srcId="{B5F30943-3747-4A7E-901A-E5911E78505E}" destId="{87E9C07D-21CE-490E-9A5C-3E199759A77D}" srcOrd="18" destOrd="0" presId="urn:microsoft.com/office/officeart/2005/8/layout/default"/>
    <dgm:cxn modelId="{797F2E54-06AA-48ED-9AE5-C43164E91FDF}" type="presParOf" srcId="{B5F30943-3747-4A7E-901A-E5911E78505E}" destId="{6E8FB78F-2FC4-4E7E-821F-8822D6F750BA}" srcOrd="19" destOrd="0" presId="urn:microsoft.com/office/officeart/2005/8/layout/default"/>
    <dgm:cxn modelId="{111FA17D-2B86-4BC4-BDCB-254DC7C1731C}" type="presParOf" srcId="{B5F30943-3747-4A7E-901A-E5911E78505E}" destId="{7F9EC763-005C-485A-89F8-E32D25C36496}" srcOrd="20" destOrd="0" presId="urn:microsoft.com/office/officeart/2005/8/layout/default"/>
    <dgm:cxn modelId="{00FF1CDD-2BF0-45FC-B3C0-5755220ADF65}" type="presParOf" srcId="{B5F30943-3747-4A7E-901A-E5911E78505E}" destId="{1394B0D2-A946-4473-A462-6FB1BB92357C}" srcOrd="21" destOrd="0" presId="urn:microsoft.com/office/officeart/2005/8/layout/default"/>
    <dgm:cxn modelId="{89295CB7-D2C9-47C8-AEFD-D08B1C36A349}" type="presParOf" srcId="{B5F30943-3747-4A7E-901A-E5911E78505E}" destId="{475AF486-47CD-4BBA-A46A-65709CB46033}" srcOrd="22" destOrd="0" presId="urn:microsoft.com/office/officeart/2005/8/layout/default"/>
    <dgm:cxn modelId="{6094DB7E-AF26-4418-B053-83EE42BE10F4}" type="presParOf" srcId="{B5F30943-3747-4A7E-901A-E5911E78505E}" destId="{2EE7C5C5-B176-48E2-B80E-C3B215F89D8C}" srcOrd="23" destOrd="0" presId="urn:microsoft.com/office/officeart/2005/8/layout/default"/>
    <dgm:cxn modelId="{5851300B-F4B1-4384-BCA8-FAE23535D5DE}" type="presParOf" srcId="{B5F30943-3747-4A7E-901A-E5911E78505E}" destId="{374E5D76-11C9-4F9F-B3D2-D2767EC93132}" srcOrd="24" destOrd="0" presId="urn:microsoft.com/office/officeart/2005/8/layout/default"/>
    <dgm:cxn modelId="{54A9C02D-AC20-4920-B1DE-169E7A506055}" type="presParOf" srcId="{B5F30943-3747-4A7E-901A-E5911E78505E}" destId="{B77E32DD-B235-4575-885F-B73FA2DB62DF}" srcOrd="25" destOrd="0" presId="urn:microsoft.com/office/officeart/2005/8/layout/default"/>
    <dgm:cxn modelId="{AE9BBC3D-A106-4186-8B1A-E335441E64E0}" type="presParOf" srcId="{B5F30943-3747-4A7E-901A-E5911E78505E}" destId="{A67CEE11-2814-470A-826C-8E31620DE251}" srcOrd="26" destOrd="0" presId="urn:microsoft.com/office/officeart/2005/8/layout/default"/>
    <dgm:cxn modelId="{B849749F-F73D-4DB9-9CB2-791D6937584E}" type="presParOf" srcId="{B5F30943-3747-4A7E-901A-E5911E78505E}" destId="{9E012D74-167D-49B7-A112-8EDE53A61B90}" srcOrd="27" destOrd="0" presId="urn:microsoft.com/office/officeart/2005/8/layout/default"/>
    <dgm:cxn modelId="{2E4370D9-1667-4D93-83BD-DF56584CBC02}" type="presParOf" srcId="{B5F30943-3747-4A7E-901A-E5911E78505E}" destId="{A1021600-D109-4D12-BE5A-03394B416E77}" srcOrd="2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CB4F71-31BC-4B14-B69B-5A0681D07D40}">
      <dsp:nvSpPr>
        <dsp:cNvPr id="0" name=""/>
        <dsp:cNvSpPr/>
      </dsp:nvSpPr>
      <dsp:spPr>
        <a:xfrm>
          <a:off x="447459" y="1405"/>
          <a:ext cx="1003967" cy="60238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Myrtle Beach SC</a:t>
          </a:r>
        </a:p>
      </dsp:txBody>
      <dsp:txXfrm>
        <a:off x="447459" y="1405"/>
        <a:ext cx="1003967" cy="602380"/>
      </dsp:txXfrm>
    </dsp:sp>
    <dsp:sp modelId="{2030A55D-33EC-439B-8219-CD7450B3FB86}">
      <dsp:nvSpPr>
        <dsp:cNvPr id="0" name=""/>
        <dsp:cNvSpPr/>
      </dsp:nvSpPr>
      <dsp:spPr>
        <a:xfrm>
          <a:off x="1551823" y="1405"/>
          <a:ext cx="1003967" cy="60238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Alexandria VA</a:t>
          </a:r>
        </a:p>
      </dsp:txBody>
      <dsp:txXfrm>
        <a:off x="1551823" y="1405"/>
        <a:ext cx="1003967" cy="602380"/>
      </dsp:txXfrm>
    </dsp:sp>
    <dsp:sp modelId="{E2D3CAAD-6ADD-450A-B47E-B6BB31915A78}">
      <dsp:nvSpPr>
        <dsp:cNvPr id="0" name=""/>
        <dsp:cNvSpPr/>
      </dsp:nvSpPr>
      <dsp:spPr>
        <a:xfrm>
          <a:off x="2656187" y="1405"/>
          <a:ext cx="1003967" cy="60238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Springfield MO</a:t>
          </a:r>
        </a:p>
      </dsp:txBody>
      <dsp:txXfrm>
        <a:off x="2656187" y="1405"/>
        <a:ext cx="1003967" cy="602380"/>
      </dsp:txXfrm>
    </dsp:sp>
    <dsp:sp modelId="{DAD78AD8-A9AB-4A0C-A1DE-4CC2F5595988}">
      <dsp:nvSpPr>
        <dsp:cNvPr id="0" name=""/>
        <dsp:cNvSpPr/>
      </dsp:nvSpPr>
      <dsp:spPr>
        <a:xfrm>
          <a:off x="3760552" y="1405"/>
          <a:ext cx="1003967" cy="60238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Miami Beach FL</a:t>
          </a:r>
        </a:p>
      </dsp:txBody>
      <dsp:txXfrm>
        <a:off x="3760552" y="1405"/>
        <a:ext cx="1003967" cy="602380"/>
      </dsp:txXfrm>
    </dsp:sp>
    <dsp:sp modelId="{B545AE29-1C73-4E6E-8E9E-683BC0A005B3}">
      <dsp:nvSpPr>
        <dsp:cNvPr id="0" name=""/>
        <dsp:cNvSpPr/>
      </dsp:nvSpPr>
      <dsp:spPr>
        <a:xfrm>
          <a:off x="447459" y="704182"/>
          <a:ext cx="1003967" cy="60238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Joplin MO</a:t>
          </a:r>
        </a:p>
      </dsp:txBody>
      <dsp:txXfrm>
        <a:off x="447459" y="704182"/>
        <a:ext cx="1003967" cy="602380"/>
      </dsp:txXfrm>
    </dsp:sp>
    <dsp:sp modelId="{612685C2-8723-4DBD-987E-13CE3413F7A1}">
      <dsp:nvSpPr>
        <dsp:cNvPr id="0" name=""/>
        <dsp:cNvSpPr/>
      </dsp:nvSpPr>
      <dsp:spPr>
        <a:xfrm>
          <a:off x="1551823" y="704182"/>
          <a:ext cx="1003967" cy="60238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Hot Springs AR</a:t>
          </a:r>
        </a:p>
      </dsp:txBody>
      <dsp:txXfrm>
        <a:off x="1551823" y="704182"/>
        <a:ext cx="1003967" cy="602380"/>
      </dsp:txXfrm>
    </dsp:sp>
    <dsp:sp modelId="{F7D025EC-668A-40DD-A05C-7F0DD4A1C62F}">
      <dsp:nvSpPr>
        <dsp:cNvPr id="0" name=""/>
        <dsp:cNvSpPr/>
      </dsp:nvSpPr>
      <dsp:spPr>
        <a:xfrm>
          <a:off x="2656187" y="704182"/>
          <a:ext cx="1003967" cy="60238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Florence SC</a:t>
          </a:r>
        </a:p>
      </dsp:txBody>
      <dsp:txXfrm>
        <a:off x="2656187" y="704182"/>
        <a:ext cx="1003967" cy="602380"/>
      </dsp:txXfrm>
    </dsp:sp>
    <dsp:sp modelId="{58B19481-FF88-469F-AA95-0D6876BD7A5B}">
      <dsp:nvSpPr>
        <dsp:cNvPr id="0" name=""/>
        <dsp:cNvSpPr/>
      </dsp:nvSpPr>
      <dsp:spPr>
        <a:xfrm>
          <a:off x="3760552" y="704182"/>
          <a:ext cx="1003967" cy="60238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North Myrtle Beach SC</a:t>
          </a:r>
        </a:p>
      </dsp:txBody>
      <dsp:txXfrm>
        <a:off x="3760552" y="704182"/>
        <a:ext cx="1003967" cy="602380"/>
      </dsp:txXfrm>
    </dsp:sp>
    <dsp:sp modelId="{15DFE11E-683D-4243-9A10-1D33F8AF9D22}">
      <dsp:nvSpPr>
        <dsp:cNvPr id="0" name=""/>
        <dsp:cNvSpPr/>
      </dsp:nvSpPr>
      <dsp:spPr>
        <a:xfrm>
          <a:off x="447459" y="1406959"/>
          <a:ext cx="1003967" cy="60238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Monroe LA</a:t>
          </a:r>
        </a:p>
      </dsp:txBody>
      <dsp:txXfrm>
        <a:off x="447459" y="1406959"/>
        <a:ext cx="1003967" cy="602380"/>
      </dsp:txXfrm>
    </dsp:sp>
    <dsp:sp modelId="{407FBF3C-FA69-4873-A6B6-AA0BB6803C7F}">
      <dsp:nvSpPr>
        <dsp:cNvPr id="0" name=""/>
        <dsp:cNvSpPr/>
      </dsp:nvSpPr>
      <dsp:spPr>
        <a:xfrm>
          <a:off x="1551823" y="1406959"/>
          <a:ext cx="1003967" cy="60238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Spartanburg SC</a:t>
          </a:r>
        </a:p>
      </dsp:txBody>
      <dsp:txXfrm>
        <a:off x="1551823" y="1406959"/>
        <a:ext cx="1003967" cy="602380"/>
      </dsp:txXfrm>
    </dsp:sp>
    <dsp:sp modelId="{79852D0D-EB9A-4971-BA17-951DF9B0DBEC}">
      <dsp:nvSpPr>
        <dsp:cNvPr id="0" name=""/>
        <dsp:cNvSpPr/>
      </dsp:nvSpPr>
      <dsp:spPr>
        <a:xfrm>
          <a:off x="2656187" y="1406959"/>
          <a:ext cx="1003967" cy="60238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Oakland CA</a:t>
          </a:r>
        </a:p>
      </dsp:txBody>
      <dsp:txXfrm>
        <a:off x="2656187" y="1406959"/>
        <a:ext cx="1003967" cy="602380"/>
      </dsp:txXfrm>
    </dsp:sp>
    <dsp:sp modelId="{B426A068-A19A-4417-B135-54D3B60D7DB2}">
      <dsp:nvSpPr>
        <dsp:cNvPr id="0" name=""/>
        <dsp:cNvSpPr/>
      </dsp:nvSpPr>
      <dsp:spPr>
        <a:xfrm>
          <a:off x="3760552" y="1406959"/>
          <a:ext cx="1003967" cy="60238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Asheville NC</a:t>
          </a:r>
        </a:p>
      </dsp:txBody>
      <dsp:txXfrm>
        <a:off x="3760552" y="1406959"/>
        <a:ext cx="1003967" cy="602380"/>
      </dsp:txXfrm>
    </dsp:sp>
    <dsp:sp modelId="{25E834D3-07AA-4B09-94E8-A424D74DBE4C}">
      <dsp:nvSpPr>
        <dsp:cNvPr id="0" name=""/>
        <dsp:cNvSpPr/>
      </dsp:nvSpPr>
      <dsp:spPr>
        <a:xfrm>
          <a:off x="447459" y="2109737"/>
          <a:ext cx="1003967" cy="60238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Memphis TN</a:t>
          </a:r>
        </a:p>
      </dsp:txBody>
      <dsp:txXfrm>
        <a:off x="447459" y="2109737"/>
        <a:ext cx="1003967" cy="602380"/>
      </dsp:txXfrm>
    </dsp:sp>
    <dsp:sp modelId="{41BDB4B6-0C68-406E-9085-51A87BCA3E6C}">
      <dsp:nvSpPr>
        <dsp:cNvPr id="0" name=""/>
        <dsp:cNvSpPr/>
      </dsp:nvSpPr>
      <dsp:spPr>
        <a:xfrm>
          <a:off x="1551823" y="2109737"/>
          <a:ext cx="1003967" cy="60238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Little Rock AR</a:t>
          </a:r>
        </a:p>
      </dsp:txBody>
      <dsp:txXfrm>
        <a:off x="1551823" y="2109737"/>
        <a:ext cx="1003967" cy="602380"/>
      </dsp:txXfrm>
    </dsp:sp>
    <dsp:sp modelId="{A0499DC7-4C9D-4D87-B750-013E38991AC8}">
      <dsp:nvSpPr>
        <dsp:cNvPr id="0" name=""/>
        <dsp:cNvSpPr/>
      </dsp:nvSpPr>
      <dsp:spPr>
        <a:xfrm>
          <a:off x="2656187" y="2109737"/>
          <a:ext cx="1003967" cy="60238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North Charleston SC</a:t>
          </a:r>
        </a:p>
      </dsp:txBody>
      <dsp:txXfrm>
        <a:off x="2656187" y="2109737"/>
        <a:ext cx="1003967" cy="602380"/>
      </dsp:txXfrm>
    </dsp:sp>
    <dsp:sp modelId="{F0449D02-F6E7-44A1-94E6-D4AD1A82FAD5}">
      <dsp:nvSpPr>
        <dsp:cNvPr id="0" name=""/>
        <dsp:cNvSpPr/>
      </dsp:nvSpPr>
      <dsp:spPr>
        <a:xfrm>
          <a:off x="3760552" y="2109737"/>
          <a:ext cx="1003967" cy="60238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Spokane WA</a:t>
          </a:r>
        </a:p>
      </dsp:txBody>
      <dsp:txXfrm>
        <a:off x="3760552" y="2109737"/>
        <a:ext cx="1003967" cy="602380"/>
      </dsp:txXfrm>
    </dsp:sp>
    <dsp:sp modelId="{BB5F6AC2-55F4-4E15-8489-0A3919A7DFA1}">
      <dsp:nvSpPr>
        <dsp:cNvPr id="0" name=""/>
        <dsp:cNvSpPr/>
      </dsp:nvSpPr>
      <dsp:spPr>
        <a:xfrm>
          <a:off x="447459" y="2812514"/>
          <a:ext cx="1003967" cy="60238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Portsmouth VA</a:t>
          </a:r>
        </a:p>
      </dsp:txBody>
      <dsp:txXfrm>
        <a:off x="447459" y="2812514"/>
        <a:ext cx="1003967" cy="602380"/>
      </dsp:txXfrm>
    </dsp:sp>
    <dsp:sp modelId="{F71C3352-ACA9-43B4-82BE-68B66AE45135}">
      <dsp:nvSpPr>
        <dsp:cNvPr id="0" name=""/>
        <dsp:cNvSpPr/>
      </dsp:nvSpPr>
      <dsp:spPr>
        <a:xfrm>
          <a:off x="1551823" y="2812514"/>
          <a:ext cx="1003967" cy="60238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Council Bluffs IA</a:t>
          </a:r>
        </a:p>
      </dsp:txBody>
      <dsp:txXfrm>
        <a:off x="1551823" y="2812514"/>
        <a:ext cx="1003967" cy="602380"/>
      </dsp:txXfrm>
    </dsp:sp>
    <dsp:sp modelId="{4950080D-B308-4331-AD34-A57F8086C167}">
      <dsp:nvSpPr>
        <dsp:cNvPr id="0" name=""/>
        <dsp:cNvSpPr/>
      </dsp:nvSpPr>
      <dsp:spPr>
        <a:xfrm>
          <a:off x="2656187" y="2812514"/>
          <a:ext cx="1003967" cy="60238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Goldsboro NC</a:t>
          </a:r>
        </a:p>
      </dsp:txBody>
      <dsp:txXfrm>
        <a:off x="2656187" y="2812514"/>
        <a:ext cx="1003967" cy="602380"/>
      </dsp:txXfrm>
    </dsp:sp>
    <dsp:sp modelId="{5145A2AB-9758-4D97-A0E4-6F071655BD04}">
      <dsp:nvSpPr>
        <dsp:cNvPr id="0" name=""/>
        <dsp:cNvSpPr/>
      </dsp:nvSpPr>
      <dsp:spPr>
        <a:xfrm>
          <a:off x="3760552" y="2812514"/>
          <a:ext cx="1003967" cy="60238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Fort Smith AR</a:t>
          </a:r>
        </a:p>
      </dsp:txBody>
      <dsp:txXfrm>
        <a:off x="3760552" y="2812514"/>
        <a:ext cx="1003967" cy="6023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8024BE-5FC0-4D3A-9FB9-AE824D4541A0}">
      <dsp:nvSpPr>
        <dsp:cNvPr id="0" name=""/>
        <dsp:cNvSpPr/>
      </dsp:nvSpPr>
      <dsp:spPr>
        <a:xfrm>
          <a:off x="0" y="60165"/>
          <a:ext cx="6391275" cy="935415"/>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Detroit MI</a:t>
          </a:r>
        </a:p>
      </dsp:txBody>
      <dsp:txXfrm>
        <a:off x="45663" y="105828"/>
        <a:ext cx="6299949" cy="844089"/>
      </dsp:txXfrm>
    </dsp:sp>
    <dsp:sp modelId="{25FFBDD1-94E0-4D52-868A-A755B9B6D90C}">
      <dsp:nvSpPr>
        <dsp:cNvPr id="0" name=""/>
        <dsp:cNvSpPr/>
      </dsp:nvSpPr>
      <dsp:spPr>
        <a:xfrm>
          <a:off x="0" y="1107901"/>
          <a:ext cx="6391275" cy="935415"/>
        </a:xfrm>
        <a:prstGeom prst="roundRect">
          <a:avLst/>
        </a:prstGeom>
        <a:solidFill>
          <a:schemeClr val="accent2">
            <a:hueOff val="-4941430"/>
            <a:satOff val="225"/>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St Louis MO</a:t>
          </a:r>
        </a:p>
      </dsp:txBody>
      <dsp:txXfrm>
        <a:off x="45663" y="1153564"/>
        <a:ext cx="6299949" cy="844089"/>
      </dsp:txXfrm>
    </dsp:sp>
    <dsp:sp modelId="{E35FFEE2-DAF0-4559-9FA1-6FB3FFE86D3B}">
      <dsp:nvSpPr>
        <dsp:cNvPr id="0" name=""/>
        <dsp:cNvSpPr/>
      </dsp:nvSpPr>
      <dsp:spPr>
        <a:xfrm>
          <a:off x="0" y="2155636"/>
          <a:ext cx="6391275" cy="935415"/>
        </a:xfrm>
        <a:prstGeom prst="roundRect">
          <a:avLst/>
        </a:prstGeom>
        <a:solidFill>
          <a:schemeClr val="accent2">
            <a:hueOff val="-9882860"/>
            <a:satOff val="451"/>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Memphis TN</a:t>
          </a:r>
        </a:p>
      </dsp:txBody>
      <dsp:txXfrm>
        <a:off x="45663" y="2201299"/>
        <a:ext cx="6299949" cy="844089"/>
      </dsp:txXfrm>
    </dsp:sp>
    <dsp:sp modelId="{63E62396-1D64-4A32-B12B-B46D11993C27}">
      <dsp:nvSpPr>
        <dsp:cNvPr id="0" name=""/>
        <dsp:cNvSpPr/>
      </dsp:nvSpPr>
      <dsp:spPr>
        <a:xfrm>
          <a:off x="0" y="3203371"/>
          <a:ext cx="6391275" cy="935415"/>
        </a:xfrm>
        <a:prstGeom prst="roundRect">
          <a:avLst/>
        </a:prstGeom>
        <a:solidFill>
          <a:schemeClr val="accent2">
            <a:hueOff val="-14824290"/>
            <a:satOff val="676"/>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Baltimore MD</a:t>
          </a:r>
        </a:p>
      </dsp:txBody>
      <dsp:txXfrm>
        <a:off x="45663" y="3249034"/>
        <a:ext cx="6299949" cy="844089"/>
      </dsp:txXfrm>
    </dsp:sp>
    <dsp:sp modelId="{C6219B2F-CF88-4A84-A405-8004E0D5FE8D}">
      <dsp:nvSpPr>
        <dsp:cNvPr id="0" name=""/>
        <dsp:cNvSpPr/>
      </dsp:nvSpPr>
      <dsp:spPr>
        <a:xfrm>
          <a:off x="0" y="4251106"/>
          <a:ext cx="6391275" cy="935415"/>
        </a:xfrm>
        <a:prstGeom prst="roundRect">
          <a:avLst/>
        </a:prstGeom>
        <a:solidFill>
          <a:schemeClr val="accent2">
            <a:hueOff val="-19765721"/>
            <a:satOff val="901"/>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Springfield MO</a:t>
          </a:r>
        </a:p>
      </dsp:txBody>
      <dsp:txXfrm>
        <a:off x="45663" y="4296769"/>
        <a:ext cx="6299949" cy="8440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E805E7-E79B-47E1-B6A5-EA47ADAC4ECE}">
      <dsp:nvSpPr>
        <dsp:cNvPr id="0" name=""/>
        <dsp:cNvSpPr/>
      </dsp:nvSpPr>
      <dsp:spPr>
        <a:xfrm>
          <a:off x="193635" y="580"/>
          <a:ext cx="1710761" cy="1026456"/>
        </a:xfrm>
        <a:prstGeom prst="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Font typeface="Times New Roman" panose="02020603050405020304" pitchFamily="18" charset="0"/>
            <a:buNone/>
          </a:pPr>
          <a:r>
            <a:rPr lang="en-US" sz="1800" kern="1200" dirty="0"/>
            <a:t>Little Rock AR</a:t>
          </a:r>
        </a:p>
      </dsp:txBody>
      <dsp:txXfrm>
        <a:off x="193635" y="580"/>
        <a:ext cx="1710761" cy="1026456"/>
      </dsp:txXfrm>
    </dsp:sp>
    <dsp:sp modelId="{B19DDAD4-A49B-4D66-BB68-CEE643E87AC6}">
      <dsp:nvSpPr>
        <dsp:cNvPr id="0" name=""/>
        <dsp:cNvSpPr/>
      </dsp:nvSpPr>
      <dsp:spPr>
        <a:xfrm>
          <a:off x="2075473" y="580"/>
          <a:ext cx="1710761" cy="1026456"/>
        </a:xfrm>
        <a:prstGeom prst="rect">
          <a:avLst/>
        </a:prstGeom>
        <a:gradFill rotWithShape="0">
          <a:gsLst>
            <a:gs pos="0">
              <a:schemeClr val="accent2">
                <a:hueOff val="-1411837"/>
                <a:satOff val="64"/>
                <a:lumOff val="0"/>
                <a:alphaOff val="0"/>
                <a:tint val="98000"/>
                <a:lumMod val="114000"/>
              </a:schemeClr>
            </a:gs>
            <a:gs pos="100000">
              <a:schemeClr val="accent2">
                <a:hueOff val="-1411837"/>
                <a:satOff val="64"/>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Font typeface="Times New Roman" panose="02020603050405020304" pitchFamily="18" charset="0"/>
            <a:buNone/>
          </a:pPr>
          <a:r>
            <a:rPr lang="en-US" sz="1800" kern="1200"/>
            <a:t>Cleveland OH</a:t>
          </a:r>
        </a:p>
      </dsp:txBody>
      <dsp:txXfrm>
        <a:off x="2075473" y="580"/>
        <a:ext cx="1710761" cy="1026456"/>
      </dsp:txXfrm>
    </dsp:sp>
    <dsp:sp modelId="{1F9D8CED-4822-40BA-9E38-312AEA355537}">
      <dsp:nvSpPr>
        <dsp:cNvPr id="0" name=""/>
        <dsp:cNvSpPr/>
      </dsp:nvSpPr>
      <dsp:spPr>
        <a:xfrm>
          <a:off x="3957310" y="580"/>
          <a:ext cx="1710761" cy="1026456"/>
        </a:xfrm>
        <a:prstGeom prst="rect">
          <a:avLst/>
        </a:prstGeom>
        <a:gradFill rotWithShape="0">
          <a:gsLst>
            <a:gs pos="0">
              <a:schemeClr val="accent2">
                <a:hueOff val="-2823674"/>
                <a:satOff val="129"/>
                <a:lumOff val="0"/>
                <a:alphaOff val="0"/>
                <a:tint val="98000"/>
                <a:lumMod val="114000"/>
              </a:schemeClr>
            </a:gs>
            <a:gs pos="100000">
              <a:schemeClr val="accent2">
                <a:hueOff val="-2823674"/>
                <a:satOff val="129"/>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Font typeface="Times New Roman" panose="02020603050405020304" pitchFamily="18" charset="0"/>
            <a:buNone/>
          </a:pPr>
          <a:r>
            <a:rPr lang="en-US" sz="1800" kern="1200"/>
            <a:t>Stockton CA</a:t>
          </a:r>
        </a:p>
      </dsp:txBody>
      <dsp:txXfrm>
        <a:off x="3957310" y="580"/>
        <a:ext cx="1710761" cy="1026456"/>
      </dsp:txXfrm>
    </dsp:sp>
    <dsp:sp modelId="{828C308F-4132-4642-B90B-9B89D28C3976}">
      <dsp:nvSpPr>
        <dsp:cNvPr id="0" name=""/>
        <dsp:cNvSpPr/>
      </dsp:nvSpPr>
      <dsp:spPr>
        <a:xfrm>
          <a:off x="5839148" y="580"/>
          <a:ext cx="1710761" cy="1026456"/>
        </a:xfrm>
        <a:prstGeom prst="rect">
          <a:avLst/>
        </a:prstGeom>
        <a:gradFill rotWithShape="0">
          <a:gsLst>
            <a:gs pos="0">
              <a:schemeClr val="accent2">
                <a:hueOff val="-4235511"/>
                <a:satOff val="193"/>
                <a:lumOff val="0"/>
                <a:alphaOff val="0"/>
                <a:tint val="98000"/>
                <a:lumMod val="114000"/>
              </a:schemeClr>
            </a:gs>
            <a:gs pos="100000">
              <a:schemeClr val="accent2">
                <a:hueOff val="-4235511"/>
                <a:satOff val="193"/>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Font typeface="Times New Roman" panose="02020603050405020304" pitchFamily="18" charset="0"/>
            <a:buNone/>
          </a:pPr>
          <a:r>
            <a:rPr lang="en-US" sz="1800" kern="1200" dirty="0"/>
            <a:t>Albuquerque NM</a:t>
          </a:r>
        </a:p>
      </dsp:txBody>
      <dsp:txXfrm>
        <a:off x="5839148" y="580"/>
        <a:ext cx="1710761" cy="1026456"/>
      </dsp:txXfrm>
    </dsp:sp>
    <dsp:sp modelId="{4D968DDE-9F43-4412-AFDD-D7FF820A7869}">
      <dsp:nvSpPr>
        <dsp:cNvPr id="0" name=""/>
        <dsp:cNvSpPr/>
      </dsp:nvSpPr>
      <dsp:spPr>
        <a:xfrm>
          <a:off x="7720985" y="580"/>
          <a:ext cx="1710761" cy="1026456"/>
        </a:xfrm>
        <a:prstGeom prst="rect">
          <a:avLst/>
        </a:prstGeom>
        <a:gradFill rotWithShape="0">
          <a:gsLst>
            <a:gs pos="0">
              <a:schemeClr val="accent2">
                <a:hueOff val="-5647349"/>
                <a:satOff val="257"/>
                <a:lumOff val="0"/>
                <a:alphaOff val="0"/>
                <a:tint val="98000"/>
                <a:lumMod val="114000"/>
              </a:schemeClr>
            </a:gs>
            <a:gs pos="100000">
              <a:schemeClr val="accent2">
                <a:hueOff val="-5647349"/>
                <a:satOff val="257"/>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Font typeface="Times New Roman" panose="02020603050405020304" pitchFamily="18" charset="0"/>
            <a:buNone/>
          </a:pPr>
          <a:r>
            <a:rPr lang="en-US" sz="1800" kern="1200"/>
            <a:t>Milwaukee WI</a:t>
          </a:r>
        </a:p>
      </dsp:txBody>
      <dsp:txXfrm>
        <a:off x="7720985" y="580"/>
        <a:ext cx="1710761" cy="1026456"/>
      </dsp:txXfrm>
    </dsp:sp>
    <dsp:sp modelId="{DF73F0AF-F859-4B58-949A-151C43A7E201}">
      <dsp:nvSpPr>
        <dsp:cNvPr id="0" name=""/>
        <dsp:cNvSpPr/>
      </dsp:nvSpPr>
      <dsp:spPr>
        <a:xfrm>
          <a:off x="193635" y="1198113"/>
          <a:ext cx="1710761" cy="1026456"/>
        </a:xfrm>
        <a:prstGeom prst="rect">
          <a:avLst/>
        </a:prstGeom>
        <a:gradFill rotWithShape="0">
          <a:gsLst>
            <a:gs pos="0">
              <a:schemeClr val="accent2">
                <a:hueOff val="-7059186"/>
                <a:satOff val="322"/>
                <a:lumOff val="0"/>
                <a:alphaOff val="0"/>
                <a:tint val="98000"/>
                <a:lumMod val="114000"/>
              </a:schemeClr>
            </a:gs>
            <a:gs pos="100000">
              <a:schemeClr val="accent2">
                <a:hueOff val="-7059186"/>
                <a:satOff val="322"/>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Font typeface="Times New Roman" panose="02020603050405020304" pitchFamily="18" charset="0"/>
            <a:buNone/>
          </a:pPr>
          <a:r>
            <a:rPr lang="en-US" sz="1800" kern="1200" dirty="0"/>
            <a:t>San Bernardino CA</a:t>
          </a:r>
        </a:p>
      </dsp:txBody>
      <dsp:txXfrm>
        <a:off x="193635" y="1198113"/>
        <a:ext cx="1710761" cy="1026456"/>
      </dsp:txXfrm>
    </dsp:sp>
    <dsp:sp modelId="{E05721B1-D89C-4669-8D7E-474A08CFA35F}">
      <dsp:nvSpPr>
        <dsp:cNvPr id="0" name=""/>
        <dsp:cNvSpPr/>
      </dsp:nvSpPr>
      <dsp:spPr>
        <a:xfrm>
          <a:off x="2075473" y="1198113"/>
          <a:ext cx="1710761" cy="1026456"/>
        </a:xfrm>
        <a:prstGeom prst="rect">
          <a:avLst/>
        </a:prstGeom>
        <a:gradFill rotWithShape="0">
          <a:gsLst>
            <a:gs pos="0">
              <a:schemeClr val="accent2">
                <a:hueOff val="-8471023"/>
                <a:satOff val="386"/>
                <a:lumOff val="0"/>
                <a:alphaOff val="0"/>
                <a:tint val="98000"/>
                <a:lumMod val="114000"/>
              </a:schemeClr>
            </a:gs>
            <a:gs pos="100000">
              <a:schemeClr val="accent2">
                <a:hueOff val="-8471023"/>
                <a:satOff val="386"/>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Font typeface="Times New Roman" panose="02020603050405020304" pitchFamily="18" charset="0"/>
            <a:buNone/>
          </a:pPr>
          <a:r>
            <a:rPr lang="en-US" sz="1800" kern="1200"/>
            <a:t>Oakland CA</a:t>
          </a:r>
        </a:p>
      </dsp:txBody>
      <dsp:txXfrm>
        <a:off x="2075473" y="1198113"/>
        <a:ext cx="1710761" cy="1026456"/>
      </dsp:txXfrm>
    </dsp:sp>
    <dsp:sp modelId="{14BA8EF4-E9F9-402A-9F15-B3DAF69FF15F}">
      <dsp:nvSpPr>
        <dsp:cNvPr id="0" name=""/>
        <dsp:cNvSpPr/>
      </dsp:nvSpPr>
      <dsp:spPr>
        <a:xfrm>
          <a:off x="3957310" y="1198113"/>
          <a:ext cx="1710761" cy="1026456"/>
        </a:xfrm>
        <a:prstGeom prst="rect">
          <a:avLst/>
        </a:prstGeom>
        <a:gradFill rotWithShape="0">
          <a:gsLst>
            <a:gs pos="0">
              <a:schemeClr val="accent2">
                <a:hueOff val="-9882860"/>
                <a:satOff val="451"/>
                <a:lumOff val="0"/>
                <a:alphaOff val="0"/>
                <a:tint val="98000"/>
                <a:lumMod val="114000"/>
              </a:schemeClr>
            </a:gs>
            <a:gs pos="100000">
              <a:schemeClr val="accent2">
                <a:hueOff val="-9882860"/>
                <a:satOff val="451"/>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Font typeface="Times New Roman" panose="02020603050405020304" pitchFamily="18" charset="0"/>
            <a:buNone/>
          </a:pPr>
          <a:r>
            <a:rPr lang="en-US" sz="1800" kern="1200"/>
            <a:t>Anchorage AK</a:t>
          </a:r>
        </a:p>
      </dsp:txBody>
      <dsp:txXfrm>
        <a:off x="3957310" y="1198113"/>
        <a:ext cx="1710761" cy="1026456"/>
      </dsp:txXfrm>
    </dsp:sp>
    <dsp:sp modelId="{E53479EB-4B0C-42B9-8F1B-70864D92DCB7}">
      <dsp:nvSpPr>
        <dsp:cNvPr id="0" name=""/>
        <dsp:cNvSpPr/>
      </dsp:nvSpPr>
      <dsp:spPr>
        <a:xfrm>
          <a:off x="5839148" y="1198113"/>
          <a:ext cx="1710761" cy="1026456"/>
        </a:xfrm>
        <a:prstGeom prst="rect">
          <a:avLst/>
        </a:prstGeom>
        <a:gradFill rotWithShape="0">
          <a:gsLst>
            <a:gs pos="0">
              <a:schemeClr val="accent2">
                <a:hueOff val="-11294698"/>
                <a:satOff val="515"/>
                <a:lumOff val="0"/>
                <a:alphaOff val="0"/>
                <a:tint val="98000"/>
                <a:lumMod val="114000"/>
              </a:schemeClr>
            </a:gs>
            <a:gs pos="100000">
              <a:schemeClr val="accent2">
                <a:hueOff val="-11294698"/>
                <a:satOff val="515"/>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Font typeface="Times New Roman" panose="02020603050405020304" pitchFamily="18" charset="0"/>
            <a:buNone/>
          </a:pPr>
          <a:r>
            <a:rPr lang="en-US" sz="1800" kern="1200"/>
            <a:t>Rockford IL</a:t>
          </a:r>
        </a:p>
      </dsp:txBody>
      <dsp:txXfrm>
        <a:off x="5839148" y="1198113"/>
        <a:ext cx="1710761" cy="1026456"/>
      </dsp:txXfrm>
    </dsp:sp>
    <dsp:sp modelId="{C5E2F03F-B520-4EEA-B100-46B2BB51AB7E}">
      <dsp:nvSpPr>
        <dsp:cNvPr id="0" name=""/>
        <dsp:cNvSpPr/>
      </dsp:nvSpPr>
      <dsp:spPr>
        <a:xfrm>
          <a:off x="7720985" y="1198113"/>
          <a:ext cx="1710761" cy="1026456"/>
        </a:xfrm>
        <a:prstGeom prst="rect">
          <a:avLst/>
        </a:prstGeom>
        <a:gradFill rotWithShape="0">
          <a:gsLst>
            <a:gs pos="0">
              <a:schemeClr val="accent2">
                <a:hueOff val="-12706534"/>
                <a:satOff val="579"/>
                <a:lumOff val="0"/>
                <a:alphaOff val="0"/>
                <a:tint val="98000"/>
                <a:lumMod val="114000"/>
              </a:schemeClr>
            </a:gs>
            <a:gs pos="100000">
              <a:schemeClr val="accent2">
                <a:hueOff val="-12706534"/>
                <a:satOff val="579"/>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Font typeface="Times New Roman" panose="02020603050405020304" pitchFamily="18" charset="0"/>
            <a:buNone/>
          </a:pPr>
          <a:r>
            <a:rPr lang="en-US" sz="1800" kern="1200"/>
            <a:t>New Orleans LA </a:t>
          </a:r>
        </a:p>
      </dsp:txBody>
      <dsp:txXfrm>
        <a:off x="7720985" y="1198113"/>
        <a:ext cx="1710761" cy="1026456"/>
      </dsp:txXfrm>
    </dsp:sp>
    <dsp:sp modelId="{BB3F6409-10E6-42B3-87B3-AFDA56CE51EE}">
      <dsp:nvSpPr>
        <dsp:cNvPr id="0" name=""/>
        <dsp:cNvSpPr/>
      </dsp:nvSpPr>
      <dsp:spPr>
        <a:xfrm>
          <a:off x="193635" y="2395646"/>
          <a:ext cx="1710761" cy="1026456"/>
        </a:xfrm>
        <a:prstGeom prst="rect">
          <a:avLst/>
        </a:prstGeom>
        <a:gradFill rotWithShape="0">
          <a:gsLst>
            <a:gs pos="0">
              <a:schemeClr val="accent2">
                <a:hueOff val="-14118373"/>
                <a:satOff val="644"/>
                <a:lumOff val="0"/>
                <a:alphaOff val="0"/>
                <a:tint val="98000"/>
                <a:lumMod val="114000"/>
              </a:schemeClr>
            </a:gs>
            <a:gs pos="100000">
              <a:schemeClr val="accent2">
                <a:hueOff val="-14118373"/>
                <a:satOff val="644"/>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Wichita KS</a:t>
          </a:r>
        </a:p>
      </dsp:txBody>
      <dsp:txXfrm>
        <a:off x="193635" y="2395646"/>
        <a:ext cx="1710761" cy="1026456"/>
      </dsp:txXfrm>
    </dsp:sp>
    <dsp:sp modelId="{BE8EABDE-CCC5-4145-A323-559E82F63E79}">
      <dsp:nvSpPr>
        <dsp:cNvPr id="0" name=""/>
        <dsp:cNvSpPr/>
      </dsp:nvSpPr>
      <dsp:spPr>
        <a:xfrm>
          <a:off x="2075473" y="2395646"/>
          <a:ext cx="1710761" cy="1026456"/>
        </a:xfrm>
        <a:prstGeom prst="rect">
          <a:avLst/>
        </a:prstGeom>
        <a:gradFill rotWithShape="0">
          <a:gsLst>
            <a:gs pos="0">
              <a:schemeClr val="accent2">
                <a:hueOff val="-15530209"/>
                <a:satOff val="708"/>
                <a:lumOff val="0"/>
                <a:alphaOff val="0"/>
                <a:tint val="98000"/>
                <a:lumMod val="114000"/>
              </a:schemeClr>
            </a:gs>
            <a:gs pos="100000">
              <a:schemeClr val="accent2">
                <a:hueOff val="-15530209"/>
                <a:satOff val="708"/>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Lansing MI</a:t>
          </a:r>
        </a:p>
      </dsp:txBody>
      <dsp:txXfrm>
        <a:off x="2075473" y="2395646"/>
        <a:ext cx="1710761" cy="1026456"/>
      </dsp:txXfrm>
    </dsp:sp>
    <dsp:sp modelId="{AE78FA74-9937-43D6-B2CF-B068FC6387F9}">
      <dsp:nvSpPr>
        <dsp:cNvPr id="0" name=""/>
        <dsp:cNvSpPr/>
      </dsp:nvSpPr>
      <dsp:spPr>
        <a:xfrm>
          <a:off x="3957310" y="2395646"/>
          <a:ext cx="1710761" cy="1026456"/>
        </a:xfrm>
        <a:prstGeom prst="rect">
          <a:avLst/>
        </a:prstGeom>
        <a:gradFill rotWithShape="0">
          <a:gsLst>
            <a:gs pos="0">
              <a:schemeClr val="accent2">
                <a:hueOff val="-16942046"/>
                <a:satOff val="772"/>
                <a:lumOff val="0"/>
                <a:alphaOff val="0"/>
                <a:tint val="98000"/>
                <a:lumMod val="114000"/>
              </a:schemeClr>
            </a:gs>
            <a:gs pos="100000">
              <a:schemeClr val="accent2">
                <a:hueOff val="-16942046"/>
                <a:satOff val="772"/>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Nashville TN</a:t>
          </a:r>
        </a:p>
      </dsp:txBody>
      <dsp:txXfrm>
        <a:off x="3957310" y="2395646"/>
        <a:ext cx="1710761" cy="1026456"/>
      </dsp:txXfrm>
    </dsp:sp>
    <dsp:sp modelId="{77920B03-79D6-4F8F-913E-E7FFC7B97D3D}">
      <dsp:nvSpPr>
        <dsp:cNvPr id="0" name=""/>
        <dsp:cNvSpPr/>
      </dsp:nvSpPr>
      <dsp:spPr>
        <a:xfrm>
          <a:off x="5839148" y="2395646"/>
          <a:ext cx="1710761" cy="1026456"/>
        </a:xfrm>
        <a:prstGeom prst="rect">
          <a:avLst/>
        </a:prstGeom>
        <a:gradFill rotWithShape="0">
          <a:gsLst>
            <a:gs pos="0">
              <a:schemeClr val="accent2">
                <a:hueOff val="-18353882"/>
                <a:satOff val="837"/>
                <a:lumOff val="0"/>
                <a:alphaOff val="0"/>
                <a:tint val="98000"/>
                <a:lumMod val="114000"/>
              </a:schemeClr>
            </a:gs>
            <a:gs pos="100000">
              <a:schemeClr val="accent2">
                <a:hueOff val="-18353882"/>
                <a:satOff val="837"/>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Houston TX</a:t>
          </a:r>
        </a:p>
      </dsp:txBody>
      <dsp:txXfrm>
        <a:off x="5839148" y="2395646"/>
        <a:ext cx="1710761" cy="1026456"/>
      </dsp:txXfrm>
    </dsp:sp>
    <dsp:sp modelId="{4E667F42-2BDA-4CED-8C17-5F390E5EC828}">
      <dsp:nvSpPr>
        <dsp:cNvPr id="0" name=""/>
        <dsp:cNvSpPr/>
      </dsp:nvSpPr>
      <dsp:spPr>
        <a:xfrm>
          <a:off x="7720985" y="2395646"/>
          <a:ext cx="1710761" cy="1026456"/>
        </a:xfrm>
        <a:prstGeom prst="rect">
          <a:avLst/>
        </a:prstGeom>
        <a:gradFill rotWithShape="0">
          <a:gsLst>
            <a:gs pos="0">
              <a:schemeClr val="accent2">
                <a:hueOff val="-19765721"/>
                <a:satOff val="901"/>
                <a:lumOff val="0"/>
                <a:alphaOff val="0"/>
                <a:tint val="98000"/>
                <a:lumMod val="114000"/>
              </a:schemeClr>
            </a:gs>
            <a:gs pos="100000">
              <a:schemeClr val="accent2">
                <a:hueOff val="-19765721"/>
                <a:satOff val="901"/>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Chattanooga TN</a:t>
          </a:r>
        </a:p>
      </dsp:txBody>
      <dsp:txXfrm>
        <a:off x="7720985" y="2395646"/>
        <a:ext cx="1710761" cy="10264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A15D5D-2223-4F13-86FA-512B2CF282DA}">
      <dsp:nvSpPr>
        <dsp:cNvPr id="0" name=""/>
        <dsp:cNvSpPr/>
      </dsp:nvSpPr>
      <dsp:spPr>
        <a:xfrm>
          <a:off x="193635" y="580"/>
          <a:ext cx="1710761" cy="1026456"/>
        </a:xfrm>
        <a:prstGeom prst="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Beaumont TX</a:t>
          </a:r>
        </a:p>
      </dsp:txBody>
      <dsp:txXfrm>
        <a:off x="193635" y="580"/>
        <a:ext cx="1710761" cy="1026456"/>
      </dsp:txXfrm>
    </dsp:sp>
    <dsp:sp modelId="{ECBA061B-45BA-4485-839C-26C53A9E2C0B}">
      <dsp:nvSpPr>
        <dsp:cNvPr id="0" name=""/>
        <dsp:cNvSpPr/>
      </dsp:nvSpPr>
      <dsp:spPr>
        <a:xfrm>
          <a:off x="2075473" y="580"/>
          <a:ext cx="1710761" cy="1026456"/>
        </a:xfrm>
        <a:prstGeom prst="rect">
          <a:avLst/>
        </a:prstGeom>
        <a:gradFill rotWithShape="0">
          <a:gsLst>
            <a:gs pos="0">
              <a:schemeClr val="accent2">
                <a:hueOff val="-1411837"/>
                <a:satOff val="64"/>
                <a:lumOff val="0"/>
                <a:alphaOff val="0"/>
                <a:tint val="98000"/>
                <a:lumMod val="114000"/>
              </a:schemeClr>
            </a:gs>
            <a:gs pos="100000">
              <a:schemeClr val="accent2">
                <a:hueOff val="-1411837"/>
                <a:satOff val="64"/>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Peoria IL </a:t>
          </a:r>
        </a:p>
      </dsp:txBody>
      <dsp:txXfrm>
        <a:off x="2075473" y="580"/>
        <a:ext cx="1710761" cy="1026456"/>
      </dsp:txXfrm>
    </dsp:sp>
    <dsp:sp modelId="{DCE75FAF-126A-4720-8669-C18E27BB63A7}">
      <dsp:nvSpPr>
        <dsp:cNvPr id="0" name=""/>
        <dsp:cNvSpPr/>
      </dsp:nvSpPr>
      <dsp:spPr>
        <a:xfrm>
          <a:off x="3957310" y="580"/>
          <a:ext cx="1710761" cy="1026456"/>
        </a:xfrm>
        <a:prstGeom prst="rect">
          <a:avLst/>
        </a:prstGeom>
        <a:gradFill rotWithShape="0">
          <a:gsLst>
            <a:gs pos="0">
              <a:schemeClr val="accent2">
                <a:hueOff val="-2823674"/>
                <a:satOff val="129"/>
                <a:lumOff val="0"/>
                <a:alphaOff val="0"/>
                <a:tint val="98000"/>
                <a:lumMod val="114000"/>
              </a:schemeClr>
            </a:gs>
            <a:gs pos="100000">
              <a:schemeClr val="accent2">
                <a:hueOff val="-2823674"/>
                <a:satOff val="129"/>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Times New Roman" panose="02020603050405020304" pitchFamily="18" charset="0"/>
            <a:buNone/>
          </a:pPr>
          <a:r>
            <a:rPr lang="en-US" sz="2000" kern="1200" dirty="0"/>
            <a:t>Odessa TX</a:t>
          </a:r>
        </a:p>
      </dsp:txBody>
      <dsp:txXfrm>
        <a:off x="3957310" y="580"/>
        <a:ext cx="1710761" cy="1026456"/>
      </dsp:txXfrm>
    </dsp:sp>
    <dsp:sp modelId="{67E78149-EBFA-483E-BBF9-CEA10052282B}">
      <dsp:nvSpPr>
        <dsp:cNvPr id="0" name=""/>
        <dsp:cNvSpPr/>
      </dsp:nvSpPr>
      <dsp:spPr>
        <a:xfrm>
          <a:off x="5839148" y="580"/>
          <a:ext cx="1710761" cy="1026456"/>
        </a:xfrm>
        <a:prstGeom prst="rect">
          <a:avLst/>
        </a:prstGeom>
        <a:gradFill rotWithShape="0">
          <a:gsLst>
            <a:gs pos="0">
              <a:schemeClr val="accent2">
                <a:hueOff val="-4235511"/>
                <a:satOff val="193"/>
                <a:lumOff val="0"/>
                <a:alphaOff val="0"/>
                <a:tint val="98000"/>
                <a:lumMod val="114000"/>
              </a:schemeClr>
            </a:gs>
            <a:gs pos="100000">
              <a:schemeClr val="accent2">
                <a:hueOff val="-4235511"/>
                <a:satOff val="193"/>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Times New Roman" panose="02020603050405020304" pitchFamily="18" charset="0"/>
            <a:buNone/>
          </a:pPr>
          <a:r>
            <a:rPr lang="en-US" sz="2000" kern="1200"/>
            <a:t>Lubbock TX</a:t>
          </a:r>
        </a:p>
      </dsp:txBody>
      <dsp:txXfrm>
        <a:off x="5839148" y="580"/>
        <a:ext cx="1710761" cy="1026456"/>
      </dsp:txXfrm>
    </dsp:sp>
    <dsp:sp modelId="{40D5003E-1168-4AC3-97CF-EC5C84C4205E}">
      <dsp:nvSpPr>
        <dsp:cNvPr id="0" name=""/>
        <dsp:cNvSpPr/>
      </dsp:nvSpPr>
      <dsp:spPr>
        <a:xfrm>
          <a:off x="7720985" y="580"/>
          <a:ext cx="1710761" cy="1026456"/>
        </a:xfrm>
        <a:prstGeom prst="rect">
          <a:avLst/>
        </a:prstGeom>
        <a:gradFill rotWithShape="0">
          <a:gsLst>
            <a:gs pos="0">
              <a:schemeClr val="accent2">
                <a:hueOff val="-5647349"/>
                <a:satOff val="257"/>
                <a:lumOff val="0"/>
                <a:alphaOff val="0"/>
                <a:tint val="98000"/>
                <a:lumMod val="114000"/>
              </a:schemeClr>
            </a:gs>
            <a:gs pos="100000">
              <a:schemeClr val="accent2">
                <a:hueOff val="-5647349"/>
                <a:satOff val="257"/>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Times New Roman" panose="02020603050405020304" pitchFamily="18" charset="0"/>
            <a:buNone/>
          </a:pPr>
          <a:r>
            <a:rPr lang="en-US" sz="2000" kern="1200"/>
            <a:t>Buffalo NY</a:t>
          </a:r>
        </a:p>
      </dsp:txBody>
      <dsp:txXfrm>
        <a:off x="7720985" y="580"/>
        <a:ext cx="1710761" cy="1026456"/>
      </dsp:txXfrm>
    </dsp:sp>
    <dsp:sp modelId="{78B9CEEC-1AB6-401F-B657-8A93F9C2381A}">
      <dsp:nvSpPr>
        <dsp:cNvPr id="0" name=""/>
        <dsp:cNvSpPr/>
      </dsp:nvSpPr>
      <dsp:spPr>
        <a:xfrm>
          <a:off x="193635" y="1198113"/>
          <a:ext cx="1710761" cy="1026456"/>
        </a:xfrm>
        <a:prstGeom prst="rect">
          <a:avLst/>
        </a:prstGeom>
        <a:gradFill rotWithShape="0">
          <a:gsLst>
            <a:gs pos="0">
              <a:schemeClr val="accent2">
                <a:hueOff val="-7059186"/>
                <a:satOff val="322"/>
                <a:lumOff val="0"/>
                <a:alphaOff val="0"/>
                <a:tint val="98000"/>
                <a:lumMod val="114000"/>
              </a:schemeClr>
            </a:gs>
            <a:gs pos="100000">
              <a:schemeClr val="accent2">
                <a:hueOff val="-7059186"/>
                <a:satOff val="322"/>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Times New Roman" panose="02020603050405020304" pitchFamily="18" charset="0"/>
            <a:buNone/>
          </a:pPr>
          <a:r>
            <a:rPr lang="en-US" sz="2000" kern="1200"/>
            <a:t>Tulsa OK</a:t>
          </a:r>
        </a:p>
      </dsp:txBody>
      <dsp:txXfrm>
        <a:off x="193635" y="1198113"/>
        <a:ext cx="1710761" cy="1026456"/>
      </dsp:txXfrm>
    </dsp:sp>
    <dsp:sp modelId="{51DD5490-1C58-47FE-9B5D-1CD2BC49DE1E}">
      <dsp:nvSpPr>
        <dsp:cNvPr id="0" name=""/>
        <dsp:cNvSpPr/>
      </dsp:nvSpPr>
      <dsp:spPr>
        <a:xfrm>
          <a:off x="2075473" y="1198113"/>
          <a:ext cx="1710761" cy="1026456"/>
        </a:xfrm>
        <a:prstGeom prst="rect">
          <a:avLst/>
        </a:prstGeom>
        <a:gradFill rotWithShape="0">
          <a:gsLst>
            <a:gs pos="0">
              <a:schemeClr val="accent2">
                <a:hueOff val="-8471023"/>
                <a:satOff val="386"/>
                <a:lumOff val="0"/>
                <a:alphaOff val="0"/>
                <a:tint val="98000"/>
                <a:lumMod val="114000"/>
              </a:schemeClr>
            </a:gs>
            <a:gs pos="100000">
              <a:schemeClr val="accent2">
                <a:hueOff val="-8471023"/>
                <a:satOff val="386"/>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Times New Roman" panose="02020603050405020304" pitchFamily="18" charset="0"/>
            <a:buNone/>
          </a:pPr>
          <a:r>
            <a:rPr lang="en-US" sz="2000" kern="1200"/>
            <a:t>Washington DC</a:t>
          </a:r>
        </a:p>
      </dsp:txBody>
      <dsp:txXfrm>
        <a:off x="2075473" y="1198113"/>
        <a:ext cx="1710761" cy="1026456"/>
      </dsp:txXfrm>
    </dsp:sp>
    <dsp:sp modelId="{5C428508-E96B-41EA-A7D4-6B1AD544C3E5}">
      <dsp:nvSpPr>
        <dsp:cNvPr id="0" name=""/>
        <dsp:cNvSpPr/>
      </dsp:nvSpPr>
      <dsp:spPr>
        <a:xfrm>
          <a:off x="3957310" y="1198113"/>
          <a:ext cx="1710761" cy="1026456"/>
        </a:xfrm>
        <a:prstGeom prst="rect">
          <a:avLst/>
        </a:prstGeom>
        <a:gradFill rotWithShape="0">
          <a:gsLst>
            <a:gs pos="0">
              <a:schemeClr val="accent2">
                <a:hueOff val="-9882860"/>
                <a:satOff val="451"/>
                <a:lumOff val="0"/>
                <a:alphaOff val="0"/>
                <a:tint val="98000"/>
                <a:lumMod val="114000"/>
              </a:schemeClr>
            </a:gs>
            <a:gs pos="100000">
              <a:schemeClr val="accent2">
                <a:hueOff val="-9882860"/>
                <a:satOff val="451"/>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Times New Roman" panose="02020603050405020304" pitchFamily="18" charset="0"/>
            <a:buNone/>
          </a:pPr>
          <a:r>
            <a:rPr lang="en-US" sz="2000" kern="1200"/>
            <a:t>North Charleston SC</a:t>
          </a:r>
        </a:p>
      </dsp:txBody>
      <dsp:txXfrm>
        <a:off x="3957310" y="1198113"/>
        <a:ext cx="1710761" cy="1026456"/>
      </dsp:txXfrm>
    </dsp:sp>
    <dsp:sp modelId="{C7722616-CC15-42B2-85CD-BA1F0EC75398}">
      <dsp:nvSpPr>
        <dsp:cNvPr id="0" name=""/>
        <dsp:cNvSpPr/>
      </dsp:nvSpPr>
      <dsp:spPr>
        <a:xfrm>
          <a:off x="5839148" y="1198113"/>
          <a:ext cx="1710761" cy="1026456"/>
        </a:xfrm>
        <a:prstGeom prst="rect">
          <a:avLst/>
        </a:prstGeom>
        <a:gradFill rotWithShape="0">
          <a:gsLst>
            <a:gs pos="0">
              <a:schemeClr val="accent2">
                <a:hueOff val="-11294698"/>
                <a:satOff val="515"/>
                <a:lumOff val="0"/>
                <a:alphaOff val="0"/>
                <a:tint val="98000"/>
                <a:lumMod val="114000"/>
              </a:schemeClr>
            </a:gs>
            <a:gs pos="100000">
              <a:schemeClr val="accent2">
                <a:hueOff val="-11294698"/>
                <a:satOff val="515"/>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Times New Roman" panose="02020603050405020304" pitchFamily="18" charset="0"/>
            <a:buNone/>
          </a:pPr>
          <a:r>
            <a:rPr lang="en-US" sz="2000" kern="1200"/>
            <a:t>Dayton OH</a:t>
          </a:r>
        </a:p>
      </dsp:txBody>
      <dsp:txXfrm>
        <a:off x="5839148" y="1198113"/>
        <a:ext cx="1710761" cy="1026456"/>
      </dsp:txXfrm>
    </dsp:sp>
    <dsp:sp modelId="{88EBFA0A-0150-4949-86E5-8CEE32F4A558}">
      <dsp:nvSpPr>
        <dsp:cNvPr id="0" name=""/>
        <dsp:cNvSpPr/>
      </dsp:nvSpPr>
      <dsp:spPr>
        <a:xfrm>
          <a:off x="7720985" y="1198113"/>
          <a:ext cx="1710761" cy="1026456"/>
        </a:xfrm>
        <a:prstGeom prst="rect">
          <a:avLst/>
        </a:prstGeom>
        <a:gradFill rotWithShape="0">
          <a:gsLst>
            <a:gs pos="0">
              <a:schemeClr val="accent2">
                <a:hueOff val="-12706534"/>
                <a:satOff val="579"/>
                <a:lumOff val="0"/>
                <a:alphaOff val="0"/>
                <a:tint val="98000"/>
                <a:lumMod val="114000"/>
              </a:schemeClr>
            </a:gs>
            <a:gs pos="100000">
              <a:schemeClr val="accent2">
                <a:hueOff val="-12706534"/>
                <a:satOff val="579"/>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Times New Roman" panose="02020603050405020304" pitchFamily="18" charset="0"/>
            <a:buNone/>
          </a:pPr>
          <a:r>
            <a:rPr lang="en-US" sz="2000" kern="1200"/>
            <a:t>Toledo OH</a:t>
          </a:r>
        </a:p>
      </dsp:txBody>
      <dsp:txXfrm>
        <a:off x="7720985" y="1198113"/>
        <a:ext cx="1710761" cy="1026456"/>
      </dsp:txXfrm>
    </dsp:sp>
    <dsp:sp modelId="{8AF3FB27-699E-4838-8BBE-26B95EDC70B6}">
      <dsp:nvSpPr>
        <dsp:cNvPr id="0" name=""/>
        <dsp:cNvSpPr/>
      </dsp:nvSpPr>
      <dsp:spPr>
        <a:xfrm>
          <a:off x="193635" y="2395646"/>
          <a:ext cx="1710761" cy="1026456"/>
        </a:xfrm>
        <a:prstGeom prst="rect">
          <a:avLst/>
        </a:prstGeom>
        <a:gradFill rotWithShape="0">
          <a:gsLst>
            <a:gs pos="0">
              <a:schemeClr val="accent2">
                <a:hueOff val="-14118373"/>
                <a:satOff val="644"/>
                <a:lumOff val="0"/>
                <a:alphaOff val="0"/>
                <a:tint val="98000"/>
                <a:lumMod val="114000"/>
              </a:schemeClr>
            </a:gs>
            <a:gs pos="100000">
              <a:schemeClr val="accent2">
                <a:hueOff val="-14118373"/>
                <a:satOff val="644"/>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Times New Roman" panose="02020603050405020304" pitchFamily="18" charset="0"/>
            <a:buNone/>
          </a:pPr>
          <a:r>
            <a:rPr lang="en-US" sz="2000" kern="1200" dirty="0"/>
            <a:t>Chicago IL</a:t>
          </a:r>
        </a:p>
      </dsp:txBody>
      <dsp:txXfrm>
        <a:off x="193635" y="2395646"/>
        <a:ext cx="1710761" cy="1026456"/>
      </dsp:txXfrm>
    </dsp:sp>
    <dsp:sp modelId="{007683A7-8603-4D36-A7E9-A6CD6BAD385D}">
      <dsp:nvSpPr>
        <dsp:cNvPr id="0" name=""/>
        <dsp:cNvSpPr/>
      </dsp:nvSpPr>
      <dsp:spPr>
        <a:xfrm>
          <a:off x="2075473" y="2395646"/>
          <a:ext cx="1710761" cy="1026456"/>
        </a:xfrm>
        <a:prstGeom prst="rect">
          <a:avLst/>
        </a:prstGeom>
        <a:gradFill rotWithShape="0">
          <a:gsLst>
            <a:gs pos="0">
              <a:schemeClr val="accent2">
                <a:hueOff val="-15530209"/>
                <a:satOff val="708"/>
                <a:lumOff val="0"/>
                <a:alphaOff val="0"/>
                <a:tint val="98000"/>
                <a:lumMod val="114000"/>
              </a:schemeClr>
            </a:gs>
            <a:gs pos="100000">
              <a:schemeClr val="accent2">
                <a:hueOff val="-15530209"/>
                <a:satOff val="708"/>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Times New Roman" panose="02020603050405020304" pitchFamily="18" charset="0"/>
            <a:buNone/>
          </a:pPr>
          <a:r>
            <a:rPr lang="en-US" sz="2000" kern="1200" dirty="0"/>
            <a:t>Baton Rouge LA</a:t>
          </a:r>
        </a:p>
      </dsp:txBody>
      <dsp:txXfrm>
        <a:off x="2075473" y="2395646"/>
        <a:ext cx="1710761" cy="1026456"/>
      </dsp:txXfrm>
    </dsp:sp>
    <dsp:sp modelId="{3A758E91-0258-4952-802C-5A54E44FF4BE}">
      <dsp:nvSpPr>
        <dsp:cNvPr id="0" name=""/>
        <dsp:cNvSpPr/>
      </dsp:nvSpPr>
      <dsp:spPr>
        <a:xfrm>
          <a:off x="3957310" y="2395646"/>
          <a:ext cx="1710761" cy="1026456"/>
        </a:xfrm>
        <a:prstGeom prst="rect">
          <a:avLst/>
        </a:prstGeom>
        <a:gradFill rotWithShape="0">
          <a:gsLst>
            <a:gs pos="0">
              <a:schemeClr val="accent2">
                <a:hueOff val="-16942046"/>
                <a:satOff val="772"/>
                <a:lumOff val="0"/>
                <a:alphaOff val="0"/>
                <a:tint val="98000"/>
                <a:lumMod val="114000"/>
              </a:schemeClr>
            </a:gs>
            <a:gs pos="100000">
              <a:schemeClr val="accent2">
                <a:hueOff val="-16942046"/>
                <a:satOff val="772"/>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Times New Roman" panose="02020603050405020304" pitchFamily="18" charset="0"/>
            <a:buNone/>
          </a:pPr>
          <a:r>
            <a:rPr lang="en-US" sz="2000" kern="1200" dirty="0"/>
            <a:t>Minneapolis MN</a:t>
          </a:r>
        </a:p>
      </dsp:txBody>
      <dsp:txXfrm>
        <a:off x="3957310" y="2395646"/>
        <a:ext cx="1710761" cy="1026456"/>
      </dsp:txXfrm>
    </dsp:sp>
    <dsp:sp modelId="{E0402045-F576-4747-9EC0-CBD7A02EA1FE}">
      <dsp:nvSpPr>
        <dsp:cNvPr id="0" name=""/>
        <dsp:cNvSpPr/>
      </dsp:nvSpPr>
      <dsp:spPr>
        <a:xfrm>
          <a:off x="5839148" y="2395646"/>
          <a:ext cx="1710761" cy="1026456"/>
        </a:xfrm>
        <a:prstGeom prst="rect">
          <a:avLst/>
        </a:prstGeom>
        <a:gradFill rotWithShape="0">
          <a:gsLst>
            <a:gs pos="0">
              <a:schemeClr val="accent2">
                <a:hueOff val="-18353882"/>
                <a:satOff val="837"/>
                <a:lumOff val="0"/>
                <a:alphaOff val="0"/>
                <a:tint val="98000"/>
                <a:lumMod val="114000"/>
              </a:schemeClr>
            </a:gs>
            <a:gs pos="100000">
              <a:schemeClr val="accent2">
                <a:hueOff val="-18353882"/>
                <a:satOff val="837"/>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Times New Roman" panose="02020603050405020304" pitchFamily="18" charset="0"/>
            <a:buNone/>
          </a:pPr>
          <a:r>
            <a:rPr lang="en-US" sz="2000" kern="1200" dirty="0"/>
            <a:t>Springfield MA</a:t>
          </a:r>
        </a:p>
      </dsp:txBody>
      <dsp:txXfrm>
        <a:off x="5839148" y="2395646"/>
        <a:ext cx="1710761" cy="1026456"/>
      </dsp:txXfrm>
    </dsp:sp>
    <dsp:sp modelId="{402CC522-6D3C-4079-9999-D272F49ED943}">
      <dsp:nvSpPr>
        <dsp:cNvPr id="0" name=""/>
        <dsp:cNvSpPr/>
      </dsp:nvSpPr>
      <dsp:spPr>
        <a:xfrm>
          <a:off x="7720985" y="2395646"/>
          <a:ext cx="1710761" cy="1026456"/>
        </a:xfrm>
        <a:prstGeom prst="rect">
          <a:avLst/>
        </a:prstGeom>
        <a:gradFill rotWithShape="0">
          <a:gsLst>
            <a:gs pos="0">
              <a:schemeClr val="accent2">
                <a:hueOff val="-19765721"/>
                <a:satOff val="901"/>
                <a:lumOff val="0"/>
                <a:alphaOff val="0"/>
                <a:tint val="98000"/>
                <a:lumMod val="114000"/>
              </a:schemeClr>
            </a:gs>
            <a:gs pos="100000">
              <a:schemeClr val="accent2">
                <a:hueOff val="-19765721"/>
                <a:satOff val="901"/>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Times New Roman" panose="02020603050405020304" pitchFamily="18" charset="0"/>
            <a:buNone/>
          </a:pPr>
          <a:r>
            <a:rPr lang="en-US" sz="2000" kern="1200" dirty="0"/>
            <a:t>Akron OH</a:t>
          </a:r>
        </a:p>
      </dsp:txBody>
      <dsp:txXfrm>
        <a:off x="7720985" y="2395646"/>
        <a:ext cx="1710761" cy="10264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9C61D8-91B4-4970-84E9-1EB228182F50}">
      <dsp:nvSpPr>
        <dsp:cNvPr id="0" name=""/>
        <dsp:cNvSpPr/>
      </dsp:nvSpPr>
      <dsp:spPr>
        <a:xfrm>
          <a:off x="193635" y="580"/>
          <a:ext cx="1710761" cy="1026456"/>
        </a:xfrm>
        <a:prstGeom prst="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Times New Roman" panose="02020603050405020304" pitchFamily="18" charset="0"/>
            <a:buNone/>
          </a:pPr>
          <a:r>
            <a:rPr lang="en-US" sz="2000" kern="1200" dirty="0"/>
            <a:t>New Haven CT</a:t>
          </a:r>
        </a:p>
      </dsp:txBody>
      <dsp:txXfrm>
        <a:off x="193635" y="580"/>
        <a:ext cx="1710761" cy="1026456"/>
      </dsp:txXfrm>
    </dsp:sp>
    <dsp:sp modelId="{F71101AB-4CDA-4697-8913-169296C60624}">
      <dsp:nvSpPr>
        <dsp:cNvPr id="0" name=""/>
        <dsp:cNvSpPr/>
      </dsp:nvSpPr>
      <dsp:spPr>
        <a:xfrm>
          <a:off x="2075473" y="580"/>
          <a:ext cx="1710761" cy="1026456"/>
        </a:xfrm>
        <a:prstGeom prst="rect">
          <a:avLst/>
        </a:prstGeom>
        <a:gradFill rotWithShape="0">
          <a:gsLst>
            <a:gs pos="0">
              <a:schemeClr val="accent2">
                <a:hueOff val="-1411837"/>
                <a:satOff val="64"/>
                <a:lumOff val="0"/>
                <a:alphaOff val="0"/>
                <a:tint val="98000"/>
                <a:lumMod val="114000"/>
              </a:schemeClr>
            </a:gs>
            <a:gs pos="100000">
              <a:schemeClr val="accent2">
                <a:hueOff val="-1411837"/>
                <a:satOff val="64"/>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Times New Roman" panose="02020603050405020304" pitchFamily="18" charset="0"/>
            <a:buNone/>
          </a:pPr>
          <a:r>
            <a:rPr lang="en-US" sz="2000" kern="1200" dirty="0"/>
            <a:t>Indianapolis IN</a:t>
          </a:r>
        </a:p>
      </dsp:txBody>
      <dsp:txXfrm>
        <a:off x="2075473" y="580"/>
        <a:ext cx="1710761" cy="1026456"/>
      </dsp:txXfrm>
    </dsp:sp>
    <dsp:sp modelId="{291CA3B0-980B-4185-AE26-A92912FEE06D}">
      <dsp:nvSpPr>
        <dsp:cNvPr id="0" name=""/>
        <dsp:cNvSpPr/>
      </dsp:nvSpPr>
      <dsp:spPr>
        <a:xfrm>
          <a:off x="3957310" y="580"/>
          <a:ext cx="1710761" cy="1026456"/>
        </a:xfrm>
        <a:prstGeom prst="rect">
          <a:avLst/>
        </a:prstGeom>
        <a:gradFill rotWithShape="0">
          <a:gsLst>
            <a:gs pos="0">
              <a:schemeClr val="accent2">
                <a:hueOff val="-2823674"/>
                <a:satOff val="129"/>
                <a:lumOff val="0"/>
                <a:alphaOff val="0"/>
                <a:tint val="98000"/>
                <a:lumMod val="114000"/>
              </a:schemeClr>
            </a:gs>
            <a:gs pos="100000">
              <a:schemeClr val="accent2">
                <a:hueOff val="-2823674"/>
                <a:satOff val="129"/>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Times New Roman" panose="02020603050405020304" pitchFamily="18" charset="0"/>
            <a:buNone/>
          </a:pPr>
          <a:r>
            <a:rPr lang="en-US" sz="2000" kern="1200" dirty="0"/>
            <a:t>Hartford CT</a:t>
          </a:r>
        </a:p>
      </dsp:txBody>
      <dsp:txXfrm>
        <a:off x="3957310" y="580"/>
        <a:ext cx="1710761" cy="1026456"/>
      </dsp:txXfrm>
    </dsp:sp>
    <dsp:sp modelId="{E51A8608-7D4F-4DAA-AAB0-1458DD125593}">
      <dsp:nvSpPr>
        <dsp:cNvPr id="0" name=""/>
        <dsp:cNvSpPr/>
      </dsp:nvSpPr>
      <dsp:spPr>
        <a:xfrm>
          <a:off x="5839148" y="580"/>
          <a:ext cx="1710761" cy="1026456"/>
        </a:xfrm>
        <a:prstGeom prst="rect">
          <a:avLst/>
        </a:prstGeom>
        <a:gradFill rotWithShape="0">
          <a:gsLst>
            <a:gs pos="0">
              <a:schemeClr val="accent2">
                <a:hueOff val="-4235511"/>
                <a:satOff val="193"/>
                <a:lumOff val="0"/>
                <a:alphaOff val="0"/>
                <a:tint val="98000"/>
                <a:lumMod val="114000"/>
              </a:schemeClr>
            </a:gs>
            <a:gs pos="100000">
              <a:schemeClr val="accent2">
                <a:hueOff val="-4235511"/>
                <a:satOff val="193"/>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Times New Roman" panose="02020603050405020304" pitchFamily="18" charset="0"/>
            <a:buNone/>
          </a:pPr>
          <a:r>
            <a:rPr lang="en-US" sz="2000" kern="1200" dirty="0"/>
            <a:t>Vallejo CA</a:t>
          </a:r>
        </a:p>
      </dsp:txBody>
      <dsp:txXfrm>
        <a:off x="5839148" y="580"/>
        <a:ext cx="1710761" cy="1026456"/>
      </dsp:txXfrm>
    </dsp:sp>
    <dsp:sp modelId="{4BC094B3-7059-4DDE-B16E-F6D8D5160D93}">
      <dsp:nvSpPr>
        <dsp:cNvPr id="0" name=""/>
        <dsp:cNvSpPr/>
      </dsp:nvSpPr>
      <dsp:spPr>
        <a:xfrm>
          <a:off x="7720985" y="580"/>
          <a:ext cx="1710761" cy="1026456"/>
        </a:xfrm>
        <a:prstGeom prst="rect">
          <a:avLst/>
        </a:prstGeom>
        <a:gradFill rotWithShape="0">
          <a:gsLst>
            <a:gs pos="0">
              <a:schemeClr val="accent2">
                <a:hueOff val="-5647349"/>
                <a:satOff val="257"/>
                <a:lumOff val="0"/>
                <a:alphaOff val="0"/>
                <a:tint val="98000"/>
                <a:lumMod val="114000"/>
              </a:schemeClr>
            </a:gs>
            <a:gs pos="100000">
              <a:schemeClr val="accent2">
                <a:hueOff val="-5647349"/>
                <a:satOff val="257"/>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Times New Roman" panose="02020603050405020304" pitchFamily="18" charset="0"/>
            <a:buNone/>
          </a:pPr>
          <a:r>
            <a:rPr lang="en-US" sz="2000" kern="1200" dirty="0"/>
            <a:t>Cincinnati OH</a:t>
          </a:r>
        </a:p>
      </dsp:txBody>
      <dsp:txXfrm>
        <a:off x="7720985" y="580"/>
        <a:ext cx="1710761" cy="1026456"/>
      </dsp:txXfrm>
    </dsp:sp>
    <dsp:sp modelId="{D19AC6E2-D879-4BBE-B03B-07620D235EBC}">
      <dsp:nvSpPr>
        <dsp:cNvPr id="0" name=""/>
        <dsp:cNvSpPr/>
      </dsp:nvSpPr>
      <dsp:spPr>
        <a:xfrm>
          <a:off x="193635" y="1198113"/>
          <a:ext cx="1710761" cy="1026456"/>
        </a:xfrm>
        <a:prstGeom prst="rect">
          <a:avLst/>
        </a:prstGeom>
        <a:gradFill rotWithShape="0">
          <a:gsLst>
            <a:gs pos="0">
              <a:schemeClr val="accent2">
                <a:hueOff val="-7059186"/>
                <a:satOff val="322"/>
                <a:lumOff val="0"/>
                <a:alphaOff val="0"/>
                <a:tint val="98000"/>
                <a:lumMod val="114000"/>
              </a:schemeClr>
            </a:gs>
            <a:gs pos="100000">
              <a:schemeClr val="accent2">
                <a:hueOff val="-7059186"/>
                <a:satOff val="322"/>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Times New Roman" panose="02020603050405020304" pitchFamily="18" charset="0"/>
            <a:buNone/>
          </a:pPr>
          <a:r>
            <a:rPr lang="en-US" sz="2000" kern="1200" dirty="0"/>
            <a:t>Greensboro NC</a:t>
          </a:r>
        </a:p>
      </dsp:txBody>
      <dsp:txXfrm>
        <a:off x="193635" y="1198113"/>
        <a:ext cx="1710761" cy="1026456"/>
      </dsp:txXfrm>
    </dsp:sp>
    <dsp:sp modelId="{CDD5D255-316C-4F30-9CF4-4C85B2DF43B7}">
      <dsp:nvSpPr>
        <dsp:cNvPr id="0" name=""/>
        <dsp:cNvSpPr/>
      </dsp:nvSpPr>
      <dsp:spPr>
        <a:xfrm>
          <a:off x="2075473" y="1198113"/>
          <a:ext cx="1710761" cy="1026456"/>
        </a:xfrm>
        <a:prstGeom prst="rect">
          <a:avLst/>
        </a:prstGeom>
        <a:gradFill rotWithShape="0">
          <a:gsLst>
            <a:gs pos="0">
              <a:schemeClr val="accent2">
                <a:hueOff val="-8471023"/>
                <a:satOff val="386"/>
                <a:lumOff val="0"/>
                <a:alphaOff val="0"/>
                <a:tint val="98000"/>
                <a:lumMod val="114000"/>
              </a:schemeClr>
            </a:gs>
            <a:gs pos="100000">
              <a:schemeClr val="accent2">
                <a:hueOff val="-8471023"/>
                <a:satOff val="386"/>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Times New Roman" panose="02020603050405020304" pitchFamily="18" charset="0"/>
            <a:buNone/>
          </a:pPr>
          <a:r>
            <a:rPr lang="en-US" sz="2000" kern="1200" dirty="0"/>
            <a:t>Modesto CA</a:t>
          </a:r>
        </a:p>
      </dsp:txBody>
      <dsp:txXfrm>
        <a:off x="2075473" y="1198113"/>
        <a:ext cx="1710761" cy="1026456"/>
      </dsp:txXfrm>
    </dsp:sp>
    <dsp:sp modelId="{A9A08A33-4FAA-4EA6-B699-2B4074E96388}">
      <dsp:nvSpPr>
        <dsp:cNvPr id="0" name=""/>
        <dsp:cNvSpPr/>
      </dsp:nvSpPr>
      <dsp:spPr>
        <a:xfrm>
          <a:off x="3957310" y="1198113"/>
          <a:ext cx="1710761" cy="1026456"/>
        </a:xfrm>
        <a:prstGeom prst="rect">
          <a:avLst/>
        </a:prstGeom>
        <a:gradFill rotWithShape="0">
          <a:gsLst>
            <a:gs pos="0">
              <a:schemeClr val="accent2">
                <a:hueOff val="-9882860"/>
                <a:satOff val="451"/>
                <a:lumOff val="0"/>
                <a:alphaOff val="0"/>
                <a:tint val="98000"/>
                <a:lumMod val="114000"/>
              </a:schemeClr>
            </a:gs>
            <a:gs pos="100000">
              <a:schemeClr val="accent2">
                <a:hueOff val="-9882860"/>
                <a:satOff val="451"/>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Times New Roman" panose="02020603050405020304" pitchFamily="18" charset="0"/>
            <a:buNone/>
          </a:pPr>
          <a:r>
            <a:rPr lang="en-US" sz="2000" kern="1200" dirty="0"/>
            <a:t>Corpus Christi TX</a:t>
          </a:r>
        </a:p>
      </dsp:txBody>
      <dsp:txXfrm>
        <a:off x="3957310" y="1198113"/>
        <a:ext cx="1710761" cy="1026456"/>
      </dsp:txXfrm>
    </dsp:sp>
    <dsp:sp modelId="{709878A2-F1E8-45E6-9D8C-36A1666B0988}">
      <dsp:nvSpPr>
        <dsp:cNvPr id="0" name=""/>
        <dsp:cNvSpPr/>
      </dsp:nvSpPr>
      <dsp:spPr>
        <a:xfrm>
          <a:off x="5839148" y="1198113"/>
          <a:ext cx="1710761" cy="1026456"/>
        </a:xfrm>
        <a:prstGeom prst="rect">
          <a:avLst/>
        </a:prstGeom>
        <a:gradFill rotWithShape="0">
          <a:gsLst>
            <a:gs pos="0">
              <a:schemeClr val="accent2">
                <a:hueOff val="-11294698"/>
                <a:satOff val="515"/>
                <a:lumOff val="0"/>
                <a:alphaOff val="0"/>
                <a:tint val="98000"/>
                <a:lumMod val="114000"/>
              </a:schemeClr>
            </a:gs>
            <a:gs pos="100000">
              <a:schemeClr val="accent2">
                <a:hueOff val="-11294698"/>
                <a:satOff val="515"/>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Times New Roman" panose="02020603050405020304" pitchFamily="18" charset="0"/>
            <a:buNone/>
          </a:pPr>
          <a:r>
            <a:rPr lang="en-US" sz="2000" kern="1200" dirty="0"/>
            <a:t>Pompano Beach FL</a:t>
          </a:r>
        </a:p>
      </dsp:txBody>
      <dsp:txXfrm>
        <a:off x="5839148" y="1198113"/>
        <a:ext cx="1710761" cy="1026456"/>
      </dsp:txXfrm>
    </dsp:sp>
    <dsp:sp modelId="{87E9C07D-21CE-490E-9A5C-3E199759A77D}">
      <dsp:nvSpPr>
        <dsp:cNvPr id="0" name=""/>
        <dsp:cNvSpPr/>
      </dsp:nvSpPr>
      <dsp:spPr>
        <a:xfrm>
          <a:off x="7720985" y="1198113"/>
          <a:ext cx="1710761" cy="1026456"/>
        </a:xfrm>
        <a:prstGeom prst="rect">
          <a:avLst/>
        </a:prstGeom>
        <a:gradFill rotWithShape="0">
          <a:gsLst>
            <a:gs pos="0">
              <a:schemeClr val="accent2">
                <a:hueOff val="-12706534"/>
                <a:satOff val="579"/>
                <a:lumOff val="0"/>
                <a:alphaOff val="0"/>
                <a:tint val="98000"/>
                <a:lumMod val="114000"/>
              </a:schemeClr>
            </a:gs>
            <a:gs pos="100000">
              <a:schemeClr val="accent2">
                <a:hueOff val="-12706534"/>
                <a:satOff val="579"/>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Times New Roman" panose="02020603050405020304" pitchFamily="18" charset="0"/>
            <a:buNone/>
          </a:pPr>
          <a:r>
            <a:rPr lang="en-US" sz="2000" kern="1200" dirty="0"/>
            <a:t>Syracuse NY</a:t>
          </a:r>
        </a:p>
      </dsp:txBody>
      <dsp:txXfrm>
        <a:off x="7720985" y="1198113"/>
        <a:ext cx="1710761" cy="1026456"/>
      </dsp:txXfrm>
    </dsp:sp>
    <dsp:sp modelId="{7F9EC763-005C-485A-89F8-E32D25C36496}">
      <dsp:nvSpPr>
        <dsp:cNvPr id="0" name=""/>
        <dsp:cNvSpPr/>
      </dsp:nvSpPr>
      <dsp:spPr>
        <a:xfrm>
          <a:off x="193635" y="2395646"/>
          <a:ext cx="1710761" cy="1026456"/>
        </a:xfrm>
        <a:prstGeom prst="rect">
          <a:avLst/>
        </a:prstGeom>
        <a:gradFill rotWithShape="0">
          <a:gsLst>
            <a:gs pos="0">
              <a:schemeClr val="accent2">
                <a:hueOff val="-14118373"/>
                <a:satOff val="644"/>
                <a:lumOff val="0"/>
                <a:alphaOff val="0"/>
                <a:tint val="98000"/>
                <a:lumMod val="114000"/>
              </a:schemeClr>
            </a:gs>
            <a:gs pos="100000">
              <a:schemeClr val="accent2">
                <a:hueOff val="-14118373"/>
                <a:satOff val="644"/>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Times New Roman" panose="02020603050405020304" pitchFamily="18" charset="0"/>
            <a:buNone/>
          </a:pPr>
          <a:r>
            <a:rPr lang="en-US" sz="2000" kern="1200" dirty="0"/>
            <a:t>Shreveport LA</a:t>
          </a:r>
        </a:p>
      </dsp:txBody>
      <dsp:txXfrm>
        <a:off x="193635" y="2395646"/>
        <a:ext cx="1710761" cy="1026456"/>
      </dsp:txXfrm>
    </dsp:sp>
    <dsp:sp modelId="{475AF486-47CD-4BBA-A46A-65709CB46033}">
      <dsp:nvSpPr>
        <dsp:cNvPr id="0" name=""/>
        <dsp:cNvSpPr/>
      </dsp:nvSpPr>
      <dsp:spPr>
        <a:xfrm>
          <a:off x="2075473" y="2395646"/>
          <a:ext cx="1710761" cy="1026456"/>
        </a:xfrm>
        <a:prstGeom prst="rect">
          <a:avLst/>
        </a:prstGeom>
        <a:gradFill rotWithShape="0">
          <a:gsLst>
            <a:gs pos="0">
              <a:schemeClr val="accent2">
                <a:hueOff val="-15530209"/>
                <a:satOff val="708"/>
                <a:lumOff val="0"/>
                <a:alphaOff val="0"/>
                <a:tint val="98000"/>
                <a:lumMod val="114000"/>
              </a:schemeClr>
            </a:gs>
            <a:gs pos="100000">
              <a:schemeClr val="accent2">
                <a:hueOff val="-15530209"/>
                <a:satOff val="708"/>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Times New Roman" panose="02020603050405020304" pitchFamily="18" charset="0"/>
            <a:buNone/>
          </a:pPr>
          <a:r>
            <a:rPr lang="en-US" sz="2000" kern="1200" dirty="0"/>
            <a:t>Springfield IL</a:t>
          </a:r>
        </a:p>
      </dsp:txBody>
      <dsp:txXfrm>
        <a:off x="2075473" y="2395646"/>
        <a:ext cx="1710761" cy="1026456"/>
      </dsp:txXfrm>
    </dsp:sp>
    <dsp:sp modelId="{374E5D76-11C9-4F9F-B3D2-D2767EC93132}">
      <dsp:nvSpPr>
        <dsp:cNvPr id="0" name=""/>
        <dsp:cNvSpPr/>
      </dsp:nvSpPr>
      <dsp:spPr>
        <a:xfrm>
          <a:off x="3957310" y="2395646"/>
          <a:ext cx="1710761" cy="1026456"/>
        </a:xfrm>
        <a:prstGeom prst="rect">
          <a:avLst/>
        </a:prstGeom>
        <a:gradFill rotWithShape="0">
          <a:gsLst>
            <a:gs pos="0">
              <a:schemeClr val="accent2">
                <a:hueOff val="-16942046"/>
                <a:satOff val="772"/>
                <a:lumOff val="0"/>
                <a:alphaOff val="0"/>
                <a:tint val="98000"/>
                <a:lumMod val="114000"/>
              </a:schemeClr>
            </a:gs>
            <a:gs pos="100000">
              <a:schemeClr val="accent2">
                <a:hueOff val="-16942046"/>
                <a:satOff val="772"/>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Times New Roman" panose="02020603050405020304" pitchFamily="18" charset="0"/>
            <a:buNone/>
          </a:pPr>
          <a:r>
            <a:rPr lang="en-US" sz="2000" kern="1200" dirty="0"/>
            <a:t>Columbia SC</a:t>
          </a:r>
        </a:p>
      </dsp:txBody>
      <dsp:txXfrm>
        <a:off x="3957310" y="2395646"/>
        <a:ext cx="1710761" cy="1026456"/>
      </dsp:txXfrm>
    </dsp:sp>
    <dsp:sp modelId="{A67CEE11-2814-470A-826C-8E31620DE251}">
      <dsp:nvSpPr>
        <dsp:cNvPr id="0" name=""/>
        <dsp:cNvSpPr/>
      </dsp:nvSpPr>
      <dsp:spPr>
        <a:xfrm>
          <a:off x="5839148" y="2395646"/>
          <a:ext cx="1710761" cy="1026456"/>
        </a:xfrm>
        <a:prstGeom prst="rect">
          <a:avLst/>
        </a:prstGeom>
        <a:gradFill rotWithShape="0">
          <a:gsLst>
            <a:gs pos="0">
              <a:schemeClr val="accent2">
                <a:hueOff val="-18353882"/>
                <a:satOff val="837"/>
                <a:lumOff val="0"/>
                <a:alphaOff val="0"/>
                <a:tint val="98000"/>
                <a:lumMod val="114000"/>
              </a:schemeClr>
            </a:gs>
            <a:gs pos="100000">
              <a:schemeClr val="accent2">
                <a:hueOff val="-18353882"/>
                <a:satOff val="837"/>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Times New Roman" panose="02020603050405020304" pitchFamily="18" charset="0"/>
            <a:buNone/>
          </a:pPr>
          <a:r>
            <a:rPr lang="en-US" sz="2000" kern="1200" dirty="0"/>
            <a:t>West Palm Beach FL</a:t>
          </a:r>
        </a:p>
      </dsp:txBody>
      <dsp:txXfrm>
        <a:off x="5839148" y="2395646"/>
        <a:ext cx="1710761" cy="1026456"/>
      </dsp:txXfrm>
    </dsp:sp>
    <dsp:sp modelId="{A1021600-D109-4D12-BE5A-03394B416E77}">
      <dsp:nvSpPr>
        <dsp:cNvPr id="0" name=""/>
        <dsp:cNvSpPr/>
      </dsp:nvSpPr>
      <dsp:spPr>
        <a:xfrm>
          <a:off x="7720985" y="2395646"/>
          <a:ext cx="1710761" cy="1026456"/>
        </a:xfrm>
        <a:prstGeom prst="rect">
          <a:avLst/>
        </a:prstGeom>
        <a:gradFill rotWithShape="0">
          <a:gsLst>
            <a:gs pos="0">
              <a:schemeClr val="accent2">
                <a:hueOff val="-19765721"/>
                <a:satOff val="901"/>
                <a:lumOff val="0"/>
                <a:alphaOff val="0"/>
                <a:tint val="98000"/>
                <a:lumMod val="114000"/>
              </a:schemeClr>
            </a:gs>
            <a:gs pos="100000">
              <a:schemeClr val="accent2">
                <a:hueOff val="-19765721"/>
                <a:satOff val="901"/>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Times New Roman" panose="02020603050405020304" pitchFamily="18" charset="0"/>
            <a:buNone/>
          </a:pPr>
          <a:r>
            <a:rPr lang="en-US" sz="2000" kern="1200" dirty="0"/>
            <a:t>Rochester NY</a:t>
          </a:r>
        </a:p>
      </dsp:txBody>
      <dsp:txXfrm>
        <a:off x="7720985" y="2395646"/>
        <a:ext cx="1710761" cy="102645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C485584D-7D79-4248-9986-4CA35242F944}" type="datetimeFigureOut">
              <a:rPr lang="en-US" smtClean="0"/>
              <a:t>8/6/2021</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78322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8/6/2021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677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485584D-7D79-4248-9986-4CA35242F944}" type="datetimeFigureOut">
              <a:rPr lang="en-US" smtClean="0"/>
              <a:t>8/6/2021</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51222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485584D-7D79-4248-9986-4CA35242F944}" type="datetimeFigureOut">
              <a:rPr lang="en-US" smtClean="0"/>
              <a:t>8/6/2021</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169803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85584D-7D79-4248-9986-4CA35242F944}" type="datetimeFigureOut">
              <a:rPr lang="en-US" smtClean="0"/>
              <a:t>8/6/2021</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464018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C485584D-7D79-4248-9986-4CA35242F944}" type="datetimeFigureOut">
              <a:rPr lang="en-US" smtClean="0"/>
              <a:t>8/6/2021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1207923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C485584D-7D79-4248-9986-4CA35242F944}" type="datetimeFigureOut">
              <a:rPr lang="en-US" smtClean="0"/>
              <a:t>8/6/2021</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9676314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C485584D-7D79-4248-9986-4CA35242F944}" type="datetimeFigureOut">
              <a:rPr lang="en-US" smtClean="0"/>
              <a:t>8/6/2021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6015602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485584D-7D79-4248-9986-4CA35242F944}" type="datetimeFigureOut">
              <a:rPr lang="en-US" smtClean="0"/>
              <a:t>8/6/2021</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697041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85584D-7D79-4248-9986-4CA35242F944}" type="datetimeFigureOut">
              <a:rPr lang="en-US" smtClean="0"/>
              <a:t>8/6/2021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16302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85584D-7D79-4248-9986-4CA35242F944}" type="datetimeFigureOut">
              <a:rPr lang="en-US" smtClean="0"/>
              <a:t>8/6/2021</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186232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85584D-7D79-4248-9986-4CA35242F944}" type="datetimeFigureOut">
              <a:rPr lang="en-US" smtClean="0"/>
              <a:t>8/6/2021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7650612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485584D-7D79-4248-9986-4CA35242F944}" type="datetimeFigureOut">
              <a:rPr lang="en-US" smtClean="0"/>
              <a:t>8/6/2021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135920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85584D-7D79-4248-9986-4CA35242F944}" type="datetimeFigureOut">
              <a:rPr lang="en-US" smtClean="0"/>
              <a:t>8/6/2021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421440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85584D-7D79-4248-9986-4CA35242F944}" type="datetimeFigureOut">
              <a:rPr lang="en-US" smtClean="0"/>
              <a:t>8/6/2021</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35959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8/6/2021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018777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8/6/2021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46863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C485584D-7D79-4248-9986-4CA35242F944}" type="datetimeFigureOut">
              <a:rPr lang="en-US" smtClean="0"/>
              <a:t>8/6/2021</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19590046-DA73-4BBF-84B5-C08E6F75191A}" type="slidenum">
              <a:rPr lang="en-US" smtClean="0"/>
              <a:t>‹#›</a:t>
            </a:fld>
            <a:endParaRPr lang="en-US"/>
          </a:p>
        </p:txBody>
      </p:sp>
    </p:spTree>
    <p:extLst>
      <p:ext uri="{BB962C8B-B14F-4D97-AF65-F5344CB8AC3E}">
        <p14:creationId xmlns:p14="http://schemas.microsoft.com/office/powerpoint/2010/main" val="2430719422"/>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hyperlink" Target="https://insurify.com/insights/cities-with-the-most-property-crime/" TargetMode="Externa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insurify.com/insights/cities-with-the-most-property-crime/" TargetMode="External"/><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3" descr="A mosaic of colorful geometric shapes">
            <a:extLst>
              <a:ext uri="{FF2B5EF4-FFF2-40B4-BE49-F238E27FC236}">
                <a16:creationId xmlns:a16="http://schemas.microsoft.com/office/drawing/2014/main" id="{9E6C9AC0-0B44-4CED-937C-6C50982CDA4F}"/>
              </a:ext>
            </a:extLst>
          </p:cNvPr>
          <p:cNvPicPr>
            <a:picLocks noChangeAspect="1"/>
          </p:cNvPicPr>
          <p:nvPr/>
        </p:nvPicPr>
        <p:blipFill rotWithShape="1">
          <a:blip r:embed="rId2">
            <a:alphaModFix/>
          </a:blip>
          <a:srcRect t="17107" b="4222"/>
          <a:stretch/>
        </p:blipFill>
        <p:spPr>
          <a:xfrm>
            <a:off x="20" y="17766"/>
            <a:ext cx="12191980" cy="6857989"/>
          </a:xfrm>
          <a:prstGeom prst="rect">
            <a:avLst/>
          </a:prstGeom>
        </p:spPr>
      </p:pic>
      <p:sp>
        <p:nvSpPr>
          <p:cNvPr id="2" name="Title 1">
            <a:extLst>
              <a:ext uri="{FF2B5EF4-FFF2-40B4-BE49-F238E27FC236}">
                <a16:creationId xmlns:a16="http://schemas.microsoft.com/office/drawing/2014/main" id="{F2DA3A6F-6EDB-4BB4-A1F1-64B12A7B4FF8}"/>
              </a:ext>
            </a:extLst>
          </p:cNvPr>
          <p:cNvSpPr>
            <a:spLocks noGrp="1"/>
          </p:cNvSpPr>
          <p:nvPr>
            <p:ph type="ctrTitle"/>
          </p:nvPr>
        </p:nvSpPr>
        <p:spPr>
          <a:xfrm>
            <a:off x="2180428" y="483630"/>
            <a:ext cx="7272408" cy="1752537"/>
          </a:xfrm>
        </p:spPr>
        <p:txBody>
          <a:bodyPr anchor="b">
            <a:normAutofit/>
          </a:bodyPr>
          <a:lstStyle/>
          <a:p>
            <a:r>
              <a:rPr lang="en-US" dirty="0">
                <a:solidFill>
                  <a:schemeClr val="accent6">
                    <a:lumMod val="50000"/>
                  </a:schemeClr>
                </a:solidFill>
              </a:rPr>
              <a:t>Crime Analysis: </a:t>
            </a:r>
          </a:p>
        </p:txBody>
      </p:sp>
      <p:sp>
        <p:nvSpPr>
          <p:cNvPr id="3" name="Subtitle 2">
            <a:extLst>
              <a:ext uri="{FF2B5EF4-FFF2-40B4-BE49-F238E27FC236}">
                <a16:creationId xmlns:a16="http://schemas.microsoft.com/office/drawing/2014/main" id="{7BA46DCB-6F77-4E78-86C1-7F4DFFA2A1B7}"/>
              </a:ext>
            </a:extLst>
          </p:cNvPr>
          <p:cNvSpPr>
            <a:spLocks noGrp="1"/>
          </p:cNvSpPr>
          <p:nvPr>
            <p:ph type="subTitle" idx="1"/>
          </p:nvPr>
        </p:nvSpPr>
        <p:spPr>
          <a:xfrm>
            <a:off x="2350172" y="3609120"/>
            <a:ext cx="6685413" cy="942402"/>
          </a:xfrm>
        </p:spPr>
        <p:txBody>
          <a:bodyPr anchor="t">
            <a:noAutofit/>
          </a:bodyPr>
          <a:lstStyle/>
          <a:p>
            <a:r>
              <a:rPr lang="en-US" sz="2400" dirty="0">
                <a:solidFill>
                  <a:schemeClr val="tx1"/>
                </a:solidFill>
              </a:rPr>
              <a:t>Rebecca Manchester</a:t>
            </a:r>
          </a:p>
          <a:p>
            <a:r>
              <a:rPr lang="en-US" sz="2400" dirty="0">
                <a:solidFill>
                  <a:schemeClr val="tx1"/>
                </a:solidFill>
              </a:rPr>
              <a:t>Woz-u </a:t>
            </a:r>
          </a:p>
          <a:p>
            <a:r>
              <a:rPr lang="en-US" sz="2400" dirty="0">
                <a:solidFill>
                  <a:schemeClr val="tx1"/>
                </a:solidFill>
              </a:rPr>
              <a:t>6 august 2021</a:t>
            </a:r>
          </a:p>
        </p:txBody>
      </p:sp>
    </p:spTree>
    <p:extLst>
      <p:ext uri="{BB962C8B-B14F-4D97-AF65-F5344CB8AC3E}">
        <p14:creationId xmlns:p14="http://schemas.microsoft.com/office/powerpoint/2010/main" val="4223696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Rectangle 12">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5" name="Rectangle 14">
            <a:extLst>
              <a:ext uri="{FF2B5EF4-FFF2-40B4-BE49-F238E27FC236}">
                <a16:creationId xmlns:a16="http://schemas.microsoft.com/office/drawing/2014/main" id="{491A5E26-1F21-459D-8C03-ADB057B090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mpty speech bubbles">
            <a:extLst>
              <a:ext uri="{FF2B5EF4-FFF2-40B4-BE49-F238E27FC236}">
                <a16:creationId xmlns:a16="http://schemas.microsoft.com/office/drawing/2014/main" id="{5BF88F76-9DBD-4EEB-BF45-724AECCCD7BC}"/>
              </a:ext>
            </a:extLst>
          </p:cNvPr>
          <p:cNvPicPr>
            <a:picLocks noChangeAspect="1"/>
          </p:cNvPicPr>
          <p:nvPr/>
        </p:nvPicPr>
        <p:blipFill rotWithShape="1">
          <a:blip r:embed="rId3">
            <a:alphaModFix amt="40000"/>
          </a:blip>
          <a:srcRect t="5516" b="10215"/>
          <a:stretch/>
        </p:blipFill>
        <p:spPr>
          <a:xfrm>
            <a:off x="20" y="10"/>
            <a:ext cx="12191980" cy="6857990"/>
          </a:xfrm>
          <a:prstGeom prst="rect">
            <a:avLst/>
          </a:prstGeom>
        </p:spPr>
      </p:pic>
      <p:sp>
        <p:nvSpPr>
          <p:cNvPr id="2" name="Title 1">
            <a:extLst>
              <a:ext uri="{FF2B5EF4-FFF2-40B4-BE49-F238E27FC236}">
                <a16:creationId xmlns:a16="http://schemas.microsoft.com/office/drawing/2014/main" id="{046CA30A-7C50-4E0E-AD30-4AD805E18018}"/>
              </a:ext>
            </a:extLst>
          </p:cNvPr>
          <p:cNvSpPr>
            <a:spLocks noGrp="1"/>
          </p:cNvSpPr>
          <p:nvPr>
            <p:ph type="title"/>
          </p:nvPr>
        </p:nvSpPr>
        <p:spPr>
          <a:xfrm>
            <a:off x="1154955" y="2099733"/>
            <a:ext cx="8825658" cy="2677648"/>
          </a:xfrm>
        </p:spPr>
        <p:txBody>
          <a:bodyPr vert="horz" lIns="91440" tIns="45720" rIns="91440" bIns="45720" rtlCol="0" anchor="b">
            <a:normAutofit/>
          </a:bodyPr>
          <a:lstStyle/>
          <a:p>
            <a:r>
              <a:rPr lang="en-US" sz="5400" dirty="0">
                <a:solidFill>
                  <a:schemeClr val="tx1"/>
                </a:solidFill>
              </a:rPr>
              <a:t>This can tell us a lot but maybe not what we really want to know… </a:t>
            </a:r>
          </a:p>
        </p:txBody>
      </p:sp>
    </p:spTree>
    <p:extLst>
      <p:ext uri="{BB962C8B-B14F-4D97-AF65-F5344CB8AC3E}">
        <p14:creationId xmlns:p14="http://schemas.microsoft.com/office/powerpoint/2010/main" val="2980896139"/>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4" name="Rectangle 13">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18" name="Rectangle 17">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1747B5D-9873-4BD1-AEE5-5488E10EB2EF}"/>
              </a:ext>
            </a:extLst>
          </p:cNvPr>
          <p:cNvSpPr>
            <a:spLocks noGrp="1"/>
          </p:cNvSpPr>
          <p:nvPr>
            <p:ph type="title"/>
          </p:nvPr>
        </p:nvSpPr>
        <p:spPr>
          <a:xfrm>
            <a:off x="8160773" y="1113062"/>
            <a:ext cx="3382297" cy="3281957"/>
          </a:xfrm>
        </p:spPr>
        <p:txBody>
          <a:bodyPr vert="horz" lIns="91440" tIns="45720" rIns="91440" bIns="45720" rtlCol="0" anchor="b">
            <a:normAutofit/>
          </a:bodyPr>
          <a:lstStyle/>
          <a:p>
            <a:pPr>
              <a:lnSpc>
                <a:spcPct val="90000"/>
              </a:lnSpc>
            </a:pPr>
            <a:r>
              <a:rPr lang="en-US" sz="3800" b="0" i="0" kern="1200" dirty="0">
                <a:solidFill>
                  <a:srgbClr val="EBEBEB"/>
                </a:solidFill>
                <a:latin typeface="+mj-lt"/>
                <a:ea typeface="+mj-ea"/>
                <a:cs typeface="+mj-cs"/>
              </a:rPr>
              <a:t>Let's take a quick peek at population breakdown overall… </a:t>
            </a:r>
          </a:p>
        </p:txBody>
      </p:sp>
      <p:pic>
        <p:nvPicPr>
          <p:cNvPr id="5" name="Content Placeholder 4" descr="Chart, bar chart&#10;&#10;Description automatically generated">
            <a:extLst>
              <a:ext uri="{FF2B5EF4-FFF2-40B4-BE49-F238E27FC236}">
                <a16:creationId xmlns:a16="http://schemas.microsoft.com/office/drawing/2014/main" id="{3F0D952D-BA8C-4B62-974C-11ADB744FED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09763" y="1356752"/>
            <a:ext cx="6470907" cy="4141380"/>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327207204"/>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4F78DAAE-B0C3-49A3-8AB1-AD2FF0E36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dirty="0"/>
          </a:p>
        </p:txBody>
      </p:sp>
      <p:sp>
        <p:nvSpPr>
          <p:cNvPr id="14" name="Rectangle 13">
            <a:extLst>
              <a:ext uri="{FF2B5EF4-FFF2-40B4-BE49-F238E27FC236}">
                <a16:creationId xmlns:a16="http://schemas.microsoft.com/office/drawing/2014/main" id="{F6A8A81D-3338-4B0F-A26F-A3D259D27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0155665-7CE2-4939-AE5E-020DC1D20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Content Placeholder 4" descr="Map&#10;&#10;Description automatically generated">
            <a:extLst>
              <a:ext uri="{FF2B5EF4-FFF2-40B4-BE49-F238E27FC236}">
                <a16:creationId xmlns:a16="http://schemas.microsoft.com/office/drawing/2014/main" id="{0DC52103-4A1A-4628-A036-CA20E0FB6A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469007"/>
            <a:ext cx="11420475" cy="5938647"/>
          </a:xfrm>
          <a:prstGeom prst="rect">
            <a:avLst/>
          </a:prstGeom>
        </p:spPr>
      </p:pic>
    </p:spTree>
    <p:extLst>
      <p:ext uri="{BB962C8B-B14F-4D97-AF65-F5344CB8AC3E}">
        <p14:creationId xmlns:p14="http://schemas.microsoft.com/office/powerpoint/2010/main" val="3059834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6" name="Group 19">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1" name="Rectangle 20">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7" name="Rectangle 23">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38" name="Rectangle 25">
            <a:extLst>
              <a:ext uri="{FF2B5EF4-FFF2-40B4-BE49-F238E27FC236}">
                <a16:creationId xmlns:a16="http://schemas.microsoft.com/office/drawing/2014/main" id="{491A5E26-1F21-459D-8C03-ADB057B090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uter script on a screen">
            <a:extLst>
              <a:ext uri="{FF2B5EF4-FFF2-40B4-BE49-F238E27FC236}">
                <a16:creationId xmlns:a16="http://schemas.microsoft.com/office/drawing/2014/main" id="{6F8CAD0A-3964-4783-A70F-9182375CE60E}"/>
              </a:ext>
            </a:extLst>
          </p:cNvPr>
          <p:cNvPicPr>
            <a:picLocks noChangeAspect="1"/>
          </p:cNvPicPr>
          <p:nvPr/>
        </p:nvPicPr>
        <p:blipFill rotWithShape="1">
          <a:blip r:embed="rId3">
            <a:alphaModFix amt="40000"/>
          </a:blip>
          <a:srcRect t="7017" b="8713"/>
          <a:stretch/>
        </p:blipFill>
        <p:spPr>
          <a:xfrm>
            <a:off x="20" y="10"/>
            <a:ext cx="12191980" cy="6857990"/>
          </a:xfrm>
          <a:prstGeom prst="rect">
            <a:avLst/>
          </a:prstGeom>
        </p:spPr>
      </p:pic>
      <p:sp>
        <p:nvSpPr>
          <p:cNvPr id="2" name="Title 1">
            <a:extLst>
              <a:ext uri="{FF2B5EF4-FFF2-40B4-BE49-F238E27FC236}">
                <a16:creationId xmlns:a16="http://schemas.microsoft.com/office/drawing/2014/main" id="{120D1980-5971-43B6-BE64-02E966D666D1}"/>
              </a:ext>
            </a:extLst>
          </p:cNvPr>
          <p:cNvSpPr>
            <a:spLocks noGrp="1"/>
          </p:cNvSpPr>
          <p:nvPr>
            <p:ph type="title"/>
          </p:nvPr>
        </p:nvSpPr>
        <p:spPr>
          <a:xfrm>
            <a:off x="1154955" y="2099733"/>
            <a:ext cx="8825658" cy="2677648"/>
          </a:xfrm>
        </p:spPr>
        <p:txBody>
          <a:bodyPr vert="horz" lIns="91440" tIns="45720" rIns="91440" bIns="45720" rtlCol="0" anchor="b">
            <a:normAutofit/>
          </a:bodyPr>
          <a:lstStyle/>
          <a:p>
            <a:r>
              <a:rPr lang="en-US" sz="5400" dirty="0">
                <a:solidFill>
                  <a:schemeClr val="tx1"/>
                </a:solidFill>
              </a:rPr>
              <a:t>Let's start with property crime…</a:t>
            </a:r>
            <a:br>
              <a:rPr lang="en-US" sz="5400" dirty="0">
                <a:solidFill>
                  <a:schemeClr val="tx1"/>
                </a:solidFill>
              </a:rPr>
            </a:br>
            <a:endParaRPr lang="en-US" sz="5400" dirty="0">
              <a:solidFill>
                <a:schemeClr val="tx1"/>
              </a:solidFill>
            </a:endParaRPr>
          </a:p>
        </p:txBody>
      </p:sp>
    </p:spTree>
    <p:extLst>
      <p:ext uri="{BB962C8B-B14F-4D97-AF65-F5344CB8AC3E}">
        <p14:creationId xmlns:p14="http://schemas.microsoft.com/office/powerpoint/2010/main" val="143722607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4F78DAAE-B0C3-49A3-8AB1-AD2FF0E36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dirty="0"/>
          </a:p>
        </p:txBody>
      </p:sp>
      <p:sp>
        <p:nvSpPr>
          <p:cNvPr id="14" name="Rectangle 13">
            <a:extLst>
              <a:ext uri="{FF2B5EF4-FFF2-40B4-BE49-F238E27FC236}">
                <a16:creationId xmlns:a16="http://schemas.microsoft.com/office/drawing/2014/main" id="{F6A8A81D-3338-4B0F-A26F-A3D259D27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0155665-7CE2-4939-AE5E-020DC1D20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Content Placeholder 4" descr="Map&#10;&#10;Description automatically generated">
            <a:extLst>
              <a:ext uri="{FF2B5EF4-FFF2-40B4-BE49-F238E27FC236}">
                <a16:creationId xmlns:a16="http://schemas.microsoft.com/office/drawing/2014/main" id="{4C20ED11-B3D7-449F-A1F9-36C7452BC7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6995" y="362423"/>
            <a:ext cx="11158009" cy="5941640"/>
          </a:xfrm>
          <a:prstGeom prst="rect">
            <a:avLst/>
          </a:prstGeom>
        </p:spPr>
      </p:pic>
    </p:spTree>
    <p:extLst>
      <p:ext uri="{BB962C8B-B14F-4D97-AF65-F5344CB8AC3E}">
        <p14:creationId xmlns:p14="http://schemas.microsoft.com/office/powerpoint/2010/main" val="2042781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6" name="Rectangle 15">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9" name="Rectangle 18">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3" name="Rectangle 22">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9" name="Content Placeholder 8">
            <a:extLst>
              <a:ext uri="{FF2B5EF4-FFF2-40B4-BE49-F238E27FC236}">
                <a16:creationId xmlns:a16="http://schemas.microsoft.com/office/drawing/2014/main" id="{9AD08A02-4A4D-46FA-A3A6-0F26F40FB50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81288" y="863009"/>
            <a:ext cx="8081862" cy="5131981"/>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911942236"/>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616407-3E4D-4469-BDAF-3837EBF9FD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Content Placeholder 4" descr="Map&#10;&#10;Description automatically generated">
            <a:extLst>
              <a:ext uri="{FF2B5EF4-FFF2-40B4-BE49-F238E27FC236}">
                <a16:creationId xmlns:a16="http://schemas.microsoft.com/office/drawing/2014/main" id="{41A83F50-F03D-4A8D-BC69-0FE820F2B10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7555"/>
          <a:stretch/>
        </p:blipFill>
        <p:spPr>
          <a:xfrm>
            <a:off x="20" y="10"/>
            <a:ext cx="12191980" cy="6857990"/>
          </a:xfrm>
          <a:prstGeom prst="rect">
            <a:avLst/>
          </a:prstGeom>
        </p:spPr>
      </p:pic>
    </p:spTree>
    <p:extLst>
      <p:ext uri="{BB962C8B-B14F-4D97-AF65-F5344CB8AC3E}">
        <p14:creationId xmlns:p14="http://schemas.microsoft.com/office/powerpoint/2010/main" val="4056294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11">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38" name="Freeform: Shape 13">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39"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40" name="Title 1">
            <a:extLst>
              <a:ext uri="{FF2B5EF4-FFF2-40B4-BE49-F238E27FC236}">
                <a16:creationId xmlns:a16="http://schemas.microsoft.com/office/drawing/2014/main" id="{B27EE0A6-2DA0-4CD4-94B2-5A50B526DC29}"/>
              </a:ext>
            </a:extLst>
          </p:cNvPr>
          <p:cNvSpPr>
            <a:spLocks noGrp="1"/>
          </p:cNvSpPr>
          <p:nvPr>
            <p:ph type="title"/>
          </p:nvPr>
        </p:nvSpPr>
        <p:spPr>
          <a:xfrm>
            <a:off x="1154955" y="973668"/>
            <a:ext cx="2942210" cy="1020232"/>
          </a:xfrm>
        </p:spPr>
        <p:txBody>
          <a:bodyPr>
            <a:normAutofit fontScale="90000"/>
          </a:bodyPr>
          <a:lstStyle/>
          <a:p>
            <a:r>
              <a:rPr lang="en-US" dirty="0">
                <a:solidFill>
                  <a:srgbClr val="EBEBEB"/>
                </a:solidFill>
              </a:rPr>
              <a:t>Things aren’t always as they seem… are they? </a:t>
            </a:r>
          </a:p>
        </p:txBody>
      </p:sp>
      <p:pic>
        <p:nvPicPr>
          <p:cNvPr id="5" name="Content Placeholder 4" descr="Chart, bar chart&#10;&#10;Description automatically generated">
            <a:extLst>
              <a:ext uri="{FF2B5EF4-FFF2-40B4-BE49-F238E27FC236}">
                <a16:creationId xmlns:a16="http://schemas.microsoft.com/office/drawing/2014/main" id="{BD5B32C7-AEA6-47F6-9C1A-379DCC396F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4607" y="1311805"/>
            <a:ext cx="6391533" cy="4234390"/>
          </a:xfrm>
          <a:prstGeom prst="rect">
            <a:avLst/>
          </a:prstGeom>
        </p:spPr>
      </p:pic>
      <p:sp>
        <p:nvSpPr>
          <p:cNvPr id="41" name="Rectangle 17">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2" name="Oval 19">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3" name="Oval 21">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4" name="Content Placeholder 8">
            <a:extLst>
              <a:ext uri="{FF2B5EF4-FFF2-40B4-BE49-F238E27FC236}">
                <a16:creationId xmlns:a16="http://schemas.microsoft.com/office/drawing/2014/main" id="{7C6DFA5C-D80F-4D18-8413-09CD703FD051}"/>
              </a:ext>
            </a:extLst>
          </p:cNvPr>
          <p:cNvSpPr>
            <a:spLocks noGrp="1"/>
          </p:cNvSpPr>
          <p:nvPr>
            <p:ph idx="1"/>
          </p:nvPr>
        </p:nvSpPr>
        <p:spPr>
          <a:xfrm>
            <a:off x="1154955" y="2965980"/>
            <a:ext cx="3133726" cy="3053819"/>
          </a:xfrm>
        </p:spPr>
        <p:txBody>
          <a:bodyPr>
            <a:normAutofit/>
          </a:bodyPr>
          <a:lstStyle/>
          <a:p>
            <a:r>
              <a:rPr lang="en-US" dirty="0">
                <a:solidFill>
                  <a:srgbClr val="FFFFFF"/>
                </a:solidFill>
              </a:rPr>
              <a:t>Just because a state has more crime by the numbers does not mean it has more crime in comparison	</a:t>
            </a:r>
          </a:p>
          <a:p>
            <a:r>
              <a:rPr lang="en-US" dirty="0">
                <a:solidFill>
                  <a:srgbClr val="FFFFFF"/>
                </a:solidFill>
              </a:rPr>
              <a:t>But we can break this down a little more to see what cities have the most property crime</a:t>
            </a:r>
          </a:p>
        </p:txBody>
      </p:sp>
      <p:sp>
        <p:nvSpPr>
          <p:cNvPr id="45"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Tree>
    <p:extLst>
      <p:ext uri="{BB962C8B-B14F-4D97-AF65-F5344CB8AC3E}">
        <p14:creationId xmlns:p14="http://schemas.microsoft.com/office/powerpoint/2010/main" val="975104780"/>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8557A-8A03-4089-82FB-9CC93A3214D9}"/>
              </a:ext>
            </a:extLst>
          </p:cNvPr>
          <p:cNvSpPr>
            <a:spLocks noGrp="1"/>
          </p:cNvSpPr>
          <p:nvPr>
            <p:ph type="title"/>
          </p:nvPr>
        </p:nvSpPr>
        <p:spPr>
          <a:xfrm>
            <a:off x="1154954" y="973668"/>
            <a:ext cx="8761413" cy="706964"/>
          </a:xfrm>
        </p:spPr>
        <p:txBody>
          <a:bodyPr vert="horz" lIns="91440" tIns="45720" rIns="91440" bIns="45720" rtlCol="0" anchor="ctr">
            <a:normAutofit fontScale="90000"/>
          </a:bodyPr>
          <a:lstStyle/>
          <a:p>
            <a:pPr>
              <a:lnSpc>
                <a:spcPct val="90000"/>
              </a:lnSpc>
            </a:pPr>
            <a:r>
              <a:rPr lang="en-US" sz="2800" cap="all" spc="390" baseline="0" dirty="0"/>
              <a:t>Top 20 Cities for</a:t>
            </a:r>
            <a:br>
              <a:rPr lang="en-US" sz="2800" cap="all" spc="390" baseline="0" dirty="0"/>
            </a:br>
            <a:r>
              <a:rPr lang="en-US" sz="2800" cap="all" spc="390" baseline="0" dirty="0"/>
              <a:t>Property Crime in the United States (2019)</a:t>
            </a:r>
            <a:br>
              <a:rPr lang="en-US" sz="1400" cap="all" spc="390" baseline="0" dirty="0"/>
            </a:br>
            <a:endParaRPr lang="en-US" sz="1400" cap="all" spc="390" baseline="0" dirty="0"/>
          </a:p>
        </p:txBody>
      </p:sp>
      <p:sp>
        <p:nvSpPr>
          <p:cNvPr id="30" name="TextBox 29">
            <a:extLst>
              <a:ext uri="{FF2B5EF4-FFF2-40B4-BE49-F238E27FC236}">
                <a16:creationId xmlns:a16="http://schemas.microsoft.com/office/drawing/2014/main" id="{D3CDF099-1D55-4443-BBC5-06A7E56EAA2D}"/>
              </a:ext>
            </a:extLst>
          </p:cNvPr>
          <p:cNvSpPr txBox="1"/>
          <p:nvPr/>
        </p:nvSpPr>
        <p:spPr>
          <a:xfrm>
            <a:off x="160920" y="6489025"/>
            <a:ext cx="4614421" cy="246221"/>
          </a:xfrm>
          <a:prstGeom prst="rect">
            <a:avLst/>
          </a:prstGeom>
          <a:noFill/>
        </p:spPr>
        <p:txBody>
          <a:bodyPr wrap="square" rtlCol="0">
            <a:spAutoFit/>
          </a:bodyPr>
          <a:lstStyle/>
          <a:p>
            <a:pPr>
              <a:spcAft>
                <a:spcPts val="600"/>
              </a:spcAft>
            </a:pPr>
            <a:r>
              <a:rPr lang="en-US" sz="1000">
                <a:hlinkClick r:id="rId2"/>
              </a:rPr>
              <a:t>20 Cities with the Most Property Crime - Insurify</a:t>
            </a:r>
            <a:endParaRPr lang="en-US" sz="1000"/>
          </a:p>
        </p:txBody>
      </p:sp>
      <p:graphicFrame>
        <p:nvGraphicFramePr>
          <p:cNvPr id="44" name="TextBox 8">
            <a:extLst>
              <a:ext uri="{FF2B5EF4-FFF2-40B4-BE49-F238E27FC236}">
                <a16:creationId xmlns:a16="http://schemas.microsoft.com/office/drawing/2014/main" id="{10FDA433-292F-4DA9-93E1-CEC3487F9CE5}"/>
              </a:ext>
            </a:extLst>
          </p:cNvPr>
          <p:cNvGraphicFramePr/>
          <p:nvPr>
            <p:extLst>
              <p:ext uri="{D42A27DB-BD31-4B8C-83A1-F6EECF244321}">
                <p14:modId xmlns:p14="http://schemas.microsoft.com/office/powerpoint/2010/main" val="339749655"/>
              </p:ext>
            </p:extLst>
          </p:nvPr>
        </p:nvGraphicFramePr>
        <p:xfrm>
          <a:off x="6819154" y="2603500"/>
          <a:ext cx="5211979" cy="341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3" name="Content Placeholder 62" descr="Map&#10;&#10;Description automatically generated">
            <a:extLst>
              <a:ext uri="{FF2B5EF4-FFF2-40B4-BE49-F238E27FC236}">
                <a16:creationId xmlns:a16="http://schemas.microsoft.com/office/drawing/2014/main" id="{5B2AC7B4-0D58-439A-8524-1D8B15005509}"/>
              </a:ext>
            </a:extLst>
          </p:cNvPr>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427767" y="2614688"/>
            <a:ext cx="6229462" cy="3269644"/>
          </a:xfrm>
        </p:spPr>
      </p:pic>
    </p:spTree>
    <p:extLst>
      <p:ext uri="{BB962C8B-B14F-4D97-AF65-F5344CB8AC3E}">
        <p14:creationId xmlns:p14="http://schemas.microsoft.com/office/powerpoint/2010/main" val="11283153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C477754D-0FAA-4C68-942D-893E1B733E7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889" r="1" b="1"/>
          <a:stretch/>
        </p:blipFill>
        <p:spPr>
          <a:xfrm>
            <a:off x="0" y="0"/>
            <a:ext cx="12191980" cy="6857989"/>
          </a:xfrm>
          <a:prstGeom prst="rect">
            <a:avLst/>
          </a:prstGeom>
        </p:spPr>
      </p:pic>
      <p:sp>
        <p:nvSpPr>
          <p:cNvPr id="6" name="TextBox 5">
            <a:extLst>
              <a:ext uri="{FF2B5EF4-FFF2-40B4-BE49-F238E27FC236}">
                <a16:creationId xmlns:a16="http://schemas.microsoft.com/office/drawing/2014/main" id="{568EF6DB-ACA7-4A91-8094-40D7E1C77AD3}"/>
              </a:ext>
            </a:extLst>
          </p:cNvPr>
          <p:cNvSpPr txBox="1"/>
          <p:nvPr/>
        </p:nvSpPr>
        <p:spPr>
          <a:xfrm>
            <a:off x="6524624" y="4019550"/>
            <a:ext cx="5057775" cy="1200329"/>
          </a:xfrm>
          <a:prstGeom prst="rect">
            <a:avLst/>
          </a:prstGeom>
          <a:solidFill>
            <a:schemeClr val="bg1"/>
          </a:solidFill>
        </p:spPr>
        <p:txBody>
          <a:bodyPr wrap="square" rtlCol="0">
            <a:spAutoFit/>
          </a:bodyPr>
          <a:lstStyle/>
          <a:p>
            <a:r>
              <a:rPr lang="en-US" dirty="0"/>
              <a:t>If we take a quick look at a zoomed in portion of the map, you can see that 16 of the 20 points are all located in this area.  In fact 5 points are in South Carolina alone. </a:t>
            </a:r>
          </a:p>
        </p:txBody>
      </p:sp>
      <p:sp>
        <p:nvSpPr>
          <p:cNvPr id="7" name="TextBox 6">
            <a:extLst>
              <a:ext uri="{FF2B5EF4-FFF2-40B4-BE49-F238E27FC236}">
                <a16:creationId xmlns:a16="http://schemas.microsoft.com/office/drawing/2014/main" id="{F0B255E9-4504-4537-87CC-847E6244020F}"/>
              </a:ext>
            </a:extLst>
          </p:cNvPr>
          <p:cNvSpPr txBox="1"/>
          <p:nvPr/>
        </p:nvSpPr>
        <p:spPr>
          <a:xfrm>
            <a:off x="1447060" y="6471821"/>
            <a:ext cx="4376691" cy="246221"/>
          </a:xfrm>
          <a:prstGeom prst="rect">
            <a:avLst/>
          </a:prstGeom>
          <a:noFill/>
        </p:spPr>
        <p:txBody>
          <a:bodyPr wrap="square" rtlCol="0">
            <a:spAutoFit/>
          </a:bodyPr>
          <a:lstStyle/>
          <a:p>
            <a:r>
              <a:rPr lang="en-US" sz="1000" dirty="0">
                <a:hlinkClick r:id="rId3"/>
              </a:rPr>
              <a:t>20 Cities with the Most Property Crime - </a:t>
            </a:r>
            <a:r>
              <a:rPr lang="en-US" sz="1000" dirty="0" err="1">
                <a:hlinkClick r:id="rId3"/>
              </a:rPr>
              <a:t>Insurify</a:t>
            </a:r>
            <a:endParaRPr lang="en-US" sz="1000" dirty="0"/>
          </a:p>
        </p:txBody>
      </p:sp>
    </p:spTree>
    <p:extLst>
      <p:ext uri="{BB962C8B-B14F-4D97-AF65-F5344CB8AC3E}">
        <p14:creationId xmlns:p14="http://schemas.microsoft.com/office/powerpoint/2010/main" val="3282368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314C310-850D-4491-AA52-C75BEA68B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grpSp>
      <p:sp>
        <p:nvSpPr>
          <p:cNvPr id="2" name="Title 1">
            <a:extLst>
              <a:ext uri="{FF2B5EF4-FFF2-40B4-BE49-F238E27FC236}">
                <a16:creationId xmlns:a16="http://schemas.microsoft.com/office/drawing/2014/main" id="{5CC584AC-3E33-4081-A8CA-384F1E708786}"/>
              </a:ext>
            </a:extLst>
          </p:cNvPr>
          <p:cNvSpPr>
            <a:spLocks noGrp="1"/>
          </p:cNvSpPr>
          <p:nvPr>
            <p:ph type="title"/>
          </p:nvPr>
        </p:nvSpPr>
        <p:spPr>
          <a:xfrm>
            <a:off x="836247" y="1085549"/>
            <a:ext cx="3430947" cy="4686903"/>
          </a:xfrm>
        </p:spPr>
        <p:txBody>
          <a:bodyPr anchor="ctr">
            <a:normAutofit/>
          </a:bodyPr>
          <a:lstStyle/>
          <a:p>
            <a:pPr algn="r"/>
            <a:r>
              <a:rPr lang="en-US" dirty="0">
                <a:solidFill>
                  <a:schemeClr val="tx1"/>
                </a:solidFill>
              </a:rPr>
              <a:t>Background </a:t>
            </a:r>
          </a:p>
        </p:txBody>
      </p:sp>
      <p:cxnSp>
        <p:nvCxnSpPr>
          <p:cNvPr id="14" name="Straight Connector 13">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797EAED-2AEE-401D-9CF5-9A791C73C1A5}"/>
              </a:ext>
            </a:extLst>
          </p:cNvPr>
          <p:cNvSpPr>
            <a:spLocks noGrp="1"/>
          </p:cNvSpPr>
          <p:nvPr>
            <p:ph idx="1"/>
          </p:nvPr>
        </p:nvSpPr>
        <p:spPr>
          <a:xfrm>
            <a:off x="5041399" y="1085549"/>
            <a:ext cx="5579707" cy="4686903"/>
          </a:xfrm>
        </p:spPr>
        <p:txBody>
          <a:bodyPr anchor="ctr">
            <a:normAutofit/>
          </a:bodyPr>
          <a:lstStyle/>
          <a:p>
            <a:r>
              <a:rPr lang="en-US" dirty="0">
                <a:solidFill>
                  <a:schemeClr val="tx1"/>
                </a:solidFill>
              </a:rPr>
              <a:t>Rebecca Manchester</a:t>
            </a:r>
          </a:p>
          <a:p>
            <a:r>
              <a:rPr lang="en-US" dirty="0">
                <a:solidFill>
                  <a:schemeClr val="tx1"/>
                </a:solidFill>
              </a:rPr>
              <a:t>Bachelor of Science in Political Science and Criminal Justice</a:t>
            </a:r>
          </a:p>
          <a:p>
            <a:pPr lvl="1"/>
            <a:r>
              <a:rPr lang="en-US" dirty="0">
                <a:solidFill>
                  <a:schemeClr val="tx1"/>
                </a:solidFill>
              </a:rPr>
              <a:t>University of Central Missouri 2008</a:t>
            </a:r>
          </a:p>
        </p:txBody>
      </p:sp>
    </p:spTree>
    <p:extLst>
      <p:ext uri="{BB962C8B-B14F-4D97-AF65-F5344CB8AC3E}">
        <p14:creationId xmlns:p14="http://schemas.microsoft.com/office/powerpoint/2010/main" val="2100349097"/>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3E10248-AF0E-477D-B4D2-47C02CE4E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9" name="Rectangle 8">
              <a:extLst>
                <a:ext uri="{FF2B5EF4-FFF2-40B4-BE49-F238E27FC236}">
                  <a16:creationId xmlns:a16="http://schemas.microsoft.com/office/drawing/2014/main" id="{533010C2-2DA5-460F-A40C-5317F567A0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a:extLst>
                <a:ext uri="{FF2B5EF4-FFF2-40B4-BE49-F238E27FC236}">
                  <a16:creationId xmlns:a16="http://schemas.microsoft.com/office/drawing/2014/main" id="{17CB0634-F963-4EC9-A6F6-8EA46BD1F1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 name="Rectangle 11">
            <a:extLst>
              <a:ext uri="{FF2B5EF4-FFF2-40B4-BE49-F238E27FC236}">
                <a16:creationId xmlns:a16="http://schemas.microsoft.com/office/drawing/2014/main" id="{73C0A186-7444-4460-9C37-532E7671E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14" name="Group 13">
            <a:extLst>
              <a:ext uri="{FF2B5EF4-FFF2-40B4-BE49-F238E27FC236}">
                <a16:creationId xmlns:a16="http://schemas.microsoft.com/office/drawing/2014/main" id="{F1ECA4FE-7D2F-4576-B767-3A5F5ABFE9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15" name="Rectangle 14">
              <a:extLst>
                <a:ext uri="{FF2B5EF4-FFF2-40B4-BE49-F238E27FC236}">
                  <a16:creationId xmlns:a16="http://schemas.microsoft.com/office/drawing/2014/main" id="{5969441E-5462-4859-86CD-1737FDE360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16" name="Freeform 5">
              <a:extLst>
                <a:ext uri="{FF2B5EF4-FFF2-40B4-BE49-F238E27FC236}">
                  <a16:creationId xmlns:a16="http://schemas.microsoft.com/office/drawing/2014/main" id="{596BD4B5-6833-40CC-96FE-EDC67563426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996ED9E2-3477-42AB-97F1-FBDD8C298C47}"/>
              </a:ext>
            </a:extLst>
          </p:cNvPr>
          <p:cNvSpPr>
            <a:spLocks noGrp="1"/>
          </p:cNvSpPr>
          <p:nvPr>
            <p:ph type="title"/>
          </p:nvPr>
        </p:nvSpPr>
        <p:spPr>
          <a:xfrm>
            <a:off x="1683171" y="1169773"/>
            <a:ext cx="8825658" cy="2870161"/>
          </a:xfrm>
        </p:spPr>
        <p:txBody>
          <a:bodyPr vert="horz" lIns="91440" tIns="45720" rIns="91440" bIns="45720" rtlCol="0" anchor="b">
            <a:normAutofit/>
          </a:bodyPr>
          <a:lstStyle/>
          <a:p>
            <a:pPr algn="ctr"/>
            <a:r>
              <a:rPr lang="en-US" sz="5400">
                <a:solidFill>
                  <a:schemeClr val="tx1"/>
                </a:solidFill>
              </a:rPr>
              <a:t>Now let's dive into violent crime… </a:t>
            </a:r>
          </a:p>
        </p:txBody>
      </p:sp>
      <p:cxnSp>
        <p:nvCxnSpPr>
          <p:cNvPr id="18" name="Straight Connector 17">
            <a:extLst>
              <a:ext uri="{FF2B5EF4-FFF2-40B4-BE49-F238E27FC236}">
                <a16:creationId xmlns:a16="http://schemas.microsoft.com/office/drawing/2014/main" id="{E81F53E2-F556-42FA-8D24-113839EE19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58249" y="4166888"/>
            <a:ext cx="675502"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1738691"/>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124000"/>
                <a:satMod val="148000"/>
                <a:lumMod val="124000"/>
              </a:schemeClr>
            </a:gs>
            <a:gs pos="100000">
              <a:schemeClr val="bg1">
                <a:shade val="76000"/>
                <a:hueMod val="89000"/>
                <a:satMod val="164000"/>
                <a:lumMod val="56000"/>
              </a:schemeClr>
            </a:gs>
          </a:gsLst>
          <a:path path="circle">
            <a:fillToRect l="45000" t="65000" r="125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2" name="Rectangle 11">
            <a:extLst>
              <a:ext uri="{FF2B5EF4-FFF2-40B4-BE49-F238E27FC236}">
                <a16:creationId xmlns:a16="http://schemas.microsoft.com/office/drawing/2014/main" id="{786DE8A2-E45F-4163-B246-A5162E17BE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F65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C88A9C7-37B3-4341-BF1A-E8F3049ECB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Map&#10;&#10;Description automatically generated">
            <a:extLst>
              <a:ext uri="{FF2B5EF4-FFF2-40B4-BE49-F238E27FC236}">
                <a16:creationId xmlns:a16="http://schemas.microsoft.com/office/drawing/2014/main" id="{192B2B9D-B68D-4D63-9FDF-2C83081ADA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3425" y="644751"/>
            <a:ext cx="10815108" cy="5569781"/>
          </a:xfrm>
          <a:prstGeom prst="rect">
            <a:avLst/>
          </a:prstGeom>
        </p:spPr>
      </p:pic>
    </p:spTree>
    <p:extLst>
      <p:ext uri="{BB962C8B-B14F-4D97-AF65-F5344CB8AC3E}">
        <p14:creationId xmlns:p14="http://schemas.microsoft.com/office/powerpoint/2010/main" val="1226436427"/>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40" name="Rectangle 39">
            <a:extLst>
              <a:ext uri="{FF2B5EF4-FFF2-40B4-BE49-F238E27FC236}">
                <a16:creationId xmlns:a16="http://schemas.microsoft.com/office/drawing/2014/main" id="{85F279D6-ED25-4D3F-9479-8ABB21867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38D0B1B4-C487-47EF-B7D0-421066454C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275" y="643466"/>
            <a:ext cx="1970939" cy="5571067"/>
          </a:xfrm>
          <a:custGeom>
            <a:avLst/>
            <a:gdLst>
              <a:gd name="connsiteX0" fmla="*/ 0 w 1970939"/>
              <a:gd name="connsiteY0" fmla="*/ 0 h 5571067"/>
              <a:gd name="connsiteX1" fmla="*/ 1774861 w 1970939"/>
              <a:gd name="connsiteY1" fmla="*/ 0 h 5571067"/>
              <a:gd name="connsiteX2" fmla="*/ 1780256 w 1970939"/>
              <a:gd name="connsiteY2" fmla="*/ 32931 h 5571067"/>
              <a:gd name="connsiteX3" fmla="*/ 1802197 w 1970939"/>
              <a:gd name="connsiteY3" fmla="*/ 170349 h 5571067"/>
              <a:gd name="connsiteX4" fmla="*/ 1820981 w 1970939"/>
              <a:gd name="connsiteY4" fmla="*/ 308372 h 5571067"/>
              <a:gd name="connsiteX5" fmla="*/ 1839923 w 1970939"/>
              <a:gd name="connsiteY5" fmla="*/ 445791 h 5571067"/>
              <a:gd name="connsiteX6" fmla="*/ 1857602 w 1970939"/>
              <a:gd name="connsiteY6" fmla="*/ 583814 h 5571067"/>
              <a:gd name="connsiteX7" fmla="*/ 1872756 w 1970939"/>
              <a:gd name="connsiteY7" fmla="*/ 720022 h 5571067"/>
              <a:gd name="connsiteX8" fmla="*/ 1887120 w 1970939"/>
              <a:gd name="connsiteY8" fmla="*/ 858046 h 5571067"/>
              <a:gd name="connsiteX9" fmla="*/ 1900223 w 1970939"/>
              <a:gd name="connsiteY9" fmla="*/ 995464 h 5571067"/>
              <a:gd name="connsiteX10" fmla="*/ 1911588 w 1970939"/>
              <a:gd name="connsiteY10" fmla="*/ 1130461 h 5571067"/>
              <a:gd name="connsiteX11" fmla="*/ 1922953 w 1970939"/>
              <a:gd name="connsiteY11" fmla="*/ 1267274 h 5571067"/>
              <a:gd name="connsiteX12" fmla="*/ 1932424 w 1970939"/>
              <a:gd name="connsiteY12" fmla="*/ 1402271 h 5571067"/>
              <a:gd name="connsiteX13" fmla="*/ 1939842 w 1970939"/>
              <a:gd name="connsiteY13" fmla="*/ 1537267 h 5571067"/>
              <a:gd name="connsiteX14" fmla="*/ 1947577 w 1970939"/>
              <a:gd name="connsiteY14" fmla="*/ 1671659 h 5571067"/>
              <a:gd name="connsiteX15" fmla="*/ 1954049 w 1970939"/>
              <a:gd name="connsiteY15" fmla="*/ 1804840 h 5571067"/>
              <a:gd name="connsiteX16" fmla="*/ 1958627 w 1970939"/>
              <a:gd name="connsiteY16" fmla="*/ 1936810 h 5571067"/>
              <a:gd name="connsiteX17" fmla="*/ 1962573 w 1970939"/>
              <a:gd name="connsiteY17" fmla="*/ 2068780 h 5571067"/>
              <a:gd name="connsiteX18" fmla="*/ 1966361 w 1970939"/>
              <a:gd name="connsiteY18" fmla="*/ 2199539 h 5571067"/>
              <a:gd name="connsiteX19" fmla="*/ 1968098 w 1970939"/>
              <a:gd name="connsiteY19" fmla="*/ 2328482 h 5571067"/>
              <a:gd name="connsiteX20" fmla="*/ 1969992 w 1970939"/>
              <a:gd name="connsiteY20" fmla="*/ 2457425 h 5571067"/>
              <a:gd name="connsiteX21" fmla="*/ 1970939 w 1970939"/>
              <a:gd name="connsiteY21" fmla="*/ 2584552 h 5571067"/>
              <a:gd name="connsiteX22" fmla="*/ 1969992 w 1970939"/>
              <a:gd name="connsiteY22" fmla="*/ 2710469 h 5571067"/>
              <a:gd name="connsiteX23" fmla="*/ 1969992 w 1970939"/>
              <a:gd name="connsiteY23" fmla="*/ 2835174 h 5571067"/>
              <a:gd name="connsiteX24" fmla="*/ 1968098 w 1970939"/>
              <a:gd name="connsiteY24" fmla="*/ 2958669 h 5571067"/>
              <a:gd name="connsiteX25" fmla="*/ 1965256 w 1970939"/>
              <a:gd name="connsiteY25" fmla="*/ 3079742 h 5571067"/>
              <a:gd name="connsiteX26" fmla="*/ 1962573 w 1970939"/>
              <a:gd name="connsiteY26" fmla="*/ 3199605 h 5571067"/>
              <a:gd name="connsiteX27" fmla="*/ 1959574 w 1970939"/>
              <a:gd name="connsiteY27" fmla="*/ 3317046 h 5571067"/>
              <a:gd name="connsiteX28" fmla="*/ 1954996 w 1970939"/>
              <a:gd name="connsiteY28" fmla="*/ 3433882 h 5571067"/>
              <a:gd name="connsiteX29" fmla="*/ 1950103 w 1970939"/>
              <a:gd name="connsiteY29" fmla="*/ 3548902 h 5571067"/>
              <a:gd name="connsiteX30" fmla="*/ 1945683 w 1970939"/>
              <a:gd name="connsiteY30" fmla="*/ 3661500 h 5571067"/>
              <a:gd name="connsiteX31" fmla="*/ 1933213 w 1970939"/>
              <a:gd name="connsiteY31" fmla="*/ 3881248 h 5571067"/>
              <a:gd name="connsiteX32" fmla="*/ 1919953 w 1970939"/>
              <a:gd name="connsiteY32" fmla="*/ 4091916 h 5571067"/>
              <a:gd name="connsiteX33" fmla="*/ 1906063 w 1970939"/>
              <a:gd name="connsiteY33" fmla="*/ 4294109 h 5571067"/>
              <a:gd name="connsiteX34" fmla="*/ 1890751 w 1970939"/>
              <a:gd name="connsiteY34" fmla="*/ 4485405 h 5571067"/>
              <a:gd name="connsiteX35" fmla="*/ 1874809 w 1970939"/>
              <a:gd name="connsiteY35" fmla="*/ 4668226 h 5571067"/>
              <a:gd name="connsiteX36" fmla="*/ 1857602 w 1970939"/>
              <a:gd name="connsiteY36" fmla="*/ 4837728 h 5571067"/>
              <a:gd name="connsiteX37" fmla="*/ 1840713 w 1970939"/>
              <a:gd name="connsiteY37" fmla="*/ 4996940 h 5571067"/>
              <a:gd name="connsiteX38" fmla="*/ 1823823 w 1970939"/>
              <a:gd name="connsiteY38" fmla="*/ 5143439 h 5571067"/>
              <a:gd name="connsiteX39" fmla="*/ 1807880 w 1970939"/>
              <a:gd name="connsiteY39" fmla="*/ 5277830 h 5571067"/>
              <a:gd name="connsiteX40" fmla="*/ 1792726 w 1970939"/>
              <a:gd name="connsiteY40" fmla="*/ 5397087 h 5571067"/>
              <a:gd name="connsiteX41" fmla="*/ 1778362 w 1970939"/>
              <a:gd name="connsiteY41" fmla="*/ 5504843 h 5571067"/>
              <a:gd name="connsiteX42" fmla="*/ 1769613 w 1970939"/>
              <a:gd name="connsiteY42" fmla="*/ 5571067 h 5571067"/>
              <a:gd name="connsiteX43" fmla="*/ 0 w 1970939"/>
              <a:gd name="connsiteY43" fmla="*/ 5571067 h 557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70939" h="5571067">
                <a:moveTo>
                  <a:pt x="0" y="0"/>
                </a:moveTo>
                <a:lnTo>
                  <a:pt x="1774861" y="0"/>
                </a:lnTo>
                <a:lnTo>
                  <a:pt x="1780256" y="32931"/>
                </a:lnTo>
                <a:lnTo>
                  <a:pt x="1802197" y="170349"/>
                </a:lnTo>
                <a:lnTo>
                  <a:pt x="1820981" y="308372"/>
                </a:lnTo>
                <a:lnTo>
                  <a:pt x="1839923" y="445791"/>
                </a:lnTo>
                <a:lnTo>
                  <a:pt x="1857602" y="583814"/>
                </a:lnTo>
                <a:lnTo>
                  <a:pt x="1872756" y="720022"/>
                </a:lnTo>
                <a:lnTo>
                  <a:pt x="1887120" y="858046"/>
                </a:lnTo>
                <a:lnTo>
                  <a:pt x="1900223" y="995464"/>
                </a:lnTo>
                <a:lnTo>
                  <a:pt x="1911588" y="1130461"/>
                </a:lnTo>
                <a:lnTo>
                  <a:pt x="1922953" y="1267274"/>
                </a:lnTo>
                <a:lnTo>
                  <a:pt x="1932424" y="1402271"/>
                </a:lnTo>
                <a:lnTo>
                  <a:pt x="1939842" y="1537267"/>
                </a:lnTo>
                <a:lnTo>
                  <a:pt x="1947577" y="1671659"/>
                </a:lnTo>
                <a:lnTo>
                  <a:pt x="1954049" y="1804840"/>
                </a:lnTo>
                <a:lnTo>
                  <a:pt x="1958627" y="1936810"/>
                </a:lnTo>
                <a:lnTo>
                  <a:pt x="1962573" y="2068780"/>
                </a:lnTo>
                <a:lnTo>
                  <a:pt x="1966361" y="2199539"/>
                </a:lnTo>
                <a:lnTo>
                  <a:pt x="1968098" y="2328482"/>
                </a:lnTo>
                <a:lnTo>
                  <a:pt x="1969992" y="2457425"/>
                </a:lnTo>
                <a:lnTo>
                  <a:pt x="1970939" y="2584552"/>
                </a:lnTo>
                <a:lnTo>
                  <a:pt x="1969992" y="2710469"/>
                </a:lnTo>
                <a:lnTo>
                  <a:pt x="1969992" y="2835174"/>
                </a:lnTo>
                <a:lnTo>
                  <a:pt x="1968098" y="2958669"/>
                </a:lnTo>
                <a:lnTo>
                  <a:pt x="1965256" y="3079742"/>
                </a:lnTo>
                <a:lnTo>
                  <a:pt x="1962573" y="3199605"/>
                </a:lnTo>
                <a:lnTo>
                  <a:pt x="1959574" y="3317046"/>
                </a:lnTo>
                <a:lnTo>
                  <a:pt x="1954996" y="3433882"/>
                </a:lnTo>
                <a:lnTo>
                  <a:pt x="1950103" y="3548902"/>
                </a:lnTo>
                <a:lnTo>
                  <a:pt x="1945683" y="3661500"/>
                </a:lnTo>
                <a:lnTo>
                  <a:pt x="1933213" y="3881248"/>
                </a:lnTo>
                <a:lnTo>
                  <a:pt x="1919953" y="4091916"/>
                </a:lnTo>
                <a:lnTo>
                  <a:pt x="1906063" y="4294109"/>
                </a:lnTo>
                <a:lnTo>
                  <a:pt x="1890751" y="4485405"/>
                </a:lnTo>
                <a:lnTo>
                  <a:pt x="1874809" y="4668226"/>
                </a:lnTo>
                <a:lnTo>
                  <a:pt x="1857602" y="4837728"/>
                </a:lnTo>
                <a:lnTo>
                  <a:pt x="1840713" y="4996940"/>
                </a:lnTo>
                <a:lnTo>
                  <a:pt x="1823823" y="5143439"/>
                </a:lnTo>
                <a:lnTo>
                  <a:pt x="1807880" y="5277830"/>
                </a:lnTo>
                <a:lnTo>
                  <a:pt x="1792726" y="5397087"/>
                </a:lnTo>
                <a:lnTo>
                  <a:pt x="1778362" y="5504843"/>
                </a:lnTo>
                <a:lnTo>
                  <a:pt x="1769613" y="5571067"/>
                </a:lnTo>
                <a:lnTo>
                  <a:pt x="0" y="5571067"/>
                </a:lnTo>
                <a:close/>
              </a:path>
            </a:pathLst>
          </a:custGeom>
          <a:ln>
            <a:noFill/>
          </a:ln>
        </p:spPr>
        <p:style>
          <a:lnRef idx="2">
            <a:schemeClr val="accent1">
              <a:shade val="50000"/>
            </a:schemeClr>
          </a:lnRef>
          <a:fillRef idx="1002">
            <a:schemeClr val="dk2"/>
          </a:fillRef>
          <a:effectRef idx="0">
            <a:schemeClr val="accent1"/>
          </a:effectRef>
          <a:fontRef idx="minor">
            <a:schemeClr val="lt1"/>
          </a:fontRef>
        </p:style>
        <p:txBody>
          <a:bodyPr wrap="square">
            <a:noAutofit/>
          </a:bodyPr>
          <a:lstStyle/>
          <a:p>
            <a:endParaRPr lang="en-US" dirty="0"/>
          </a:p>
        </p:txBody>
      </p:sp>
      <p:sp>
        <p:nvSpPr>
          <p:cNvPr id="44" name="Freeform: Shape 43">
            <a:extLst>
              <a:ext uri="{FF2B5EF4-FFF2-40B4-BE49-F238E27FC236}">
                <a16:creationId xmlns:a16="http://schemas.microsoft.com/office/drawing/2014/main" id="{0214736A-03B2-4B91-B0AF-B21213F3B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969335" y="1702087"/>
            <a:ext cx="3209207" cy="612850"/>
          </a:xfrm>
          <a:custGeom>
            <a:avLst/>
            <a:gdLst>
              <a:gd name="connsiteX0" fmla="*/ 3195151 w 3209207"/>
              <a:gd name="connsiteY0" fmla="*/ 612847 h 612850"/>
              <a:gd name="connsiteX1" fmla="*/ 3029871 w 3209207"/>
              <a:gd name="connsiteY1" fmla="*/ 611146 h 612850"/>
              <a:gd name="connsiteX2" fmla="*/ 2949639 w 3209207"/>
              <a:gd name="connsiteY2" fmla="*/ 608906 h 612850"/>
              <a:gd name="connsiteX3" fmla="*/ 2978018 w 3209207"/>
              <a:gd name="connsiteY3" fmla="*/ 258115 h 612850"/>
              <a:gd name="connsiteX4" fmla="*/ 2944764 w 3209207"/>
              <a:gd name="connsiteY4" fmla="*/ 260801 h 612850"/>
              <a:gd name="connsiteX5" fmla="*/ 2806036 w 3209207"/>
              <a:gd name="connsiteY5" fmla="*/ 271446 h 612850"/>
              <a:gd name="connsiteX6" fmla="*/ 2666958 w 3209207"/>
              <a:gd name="connsiteY6" fmla="*/ 278917 h 612850"/>
              <a:gd name="connsiteX7" fmla="*/ 2528469 w 3209207"/>
              <a:gd name="connsiteY7" fmla="*/ 286593 h 612850"/>
              <a:gd name="connsiteX8" fmla="*/ 2389479 w 3209207"/>
              <a:gd name="connsiteY8" fmla="*/ 292970 h 612850"/>
              <a:gd name="connsiteX9" fmla="*/ 2252501 w 3209207"/>
              <a:gd name="connsiteY9" fmla="*/ 296993 h 612850"/>
              <a:gd name="connsiteX10" fmla="*/ 2113775 w 3209207"/>
              <a:gd name="connsiteY10" fmla="*/ 300086 h 612850"/>
              <a:gd name="connsiteX11" fmla="*/ 1975755 w 3209207"/>
              <a:gd name="connsiteY11" fmla="*/ 301980 h 612850"/>
              <a:gd name="connsiteX12" fmla="*/ 1840287 w 3209207"/>
              <a:gd name="connsiteY12" fmla="*/ 302348 h 612850"/>
              <a:gd name="connsiteX13" fmla="*/ 1703009 w 3209207"/>
              <a:gd name="connsiteY13" fmla="*/ 302570 h 612850"/>
              <a:gd name="connsiteX14" fmla="*/ 1567693 w 3209207"/>
              <a:gd name="connsiteY14" fmla="*/ 301063 h 612850"/>
              <a:gd name="connsiteX15" fmla="*/ 1432543 w 3209207"/>
              <a:gd name="connsiteY15" fmla="*/ 297523 h 612850"/>
              <a:gd name="connsiteX16" fmla="*/ 1297969 w 3209207"/>
              <a:gd name="connsiteY16" fmla="*/ 294345 h 612850"/>
              <a:gd name="connsiteX17" fmla="*/ 1164703 w 3209207"/>
              <a:gd name="connsiteY17" fmla="*/ 290015 h 612850"/>
              <a:gd name="connsiteX18" fmla="*/ 1032796 w 3209207"/>
              <a:gd name="connsiteY18" fmla="*/ 283907 h 612850"/>
              <a:gd name="connsiteX19" fmla="*/ 900940 w 3209207"/>
              <a:gd name="connsiteY19" fmla="*/ 277172 h 612850"/>
              <a:gd name="connsiteX20" fmla="*/ 770303 w 3209207"/>
              <a:gd name="connsiteY20" fmla="*/ 270380 h 612850"/>
              <a:gd name="connsiteX21" fmla="*/ 641641 w 3209207"/>
              <a:gd name="connsiteY21" fmla="*/ 261702 h 612850"/>
              <a:gd name="connsiteX22" fmla="*/ 512966 w 3209207"/>
              <a:gd name="connsiteY22" fmla="*/ 253180 h 612850"/>
              <a:gd name="connsiteX23" fmla="*/ 386177 w 3209207"/>
              <a:gd name="connsiteY23" fmla="*/ 243867 h 612850"/>
              <a:gd name="connsiteX24" fmla="*/ 260746 w 3209207"/>
              <a:gd name="connsiteY24" fmla="*/ 232775 h 612850"/>
              <a:gd name="connsiteX25" fmla="*/ 136447 w 3209207"/>
              <a:gd name="connsiteY25" fmla="*/ 222719 h 612850"/>
              <a:gd name="connsiteX26" fmla="*/ 13506 w 3209207"/>
              <a:gd name="connsiteY26" fmla="*/ 210885 h 612850"/>
              <a:gd name="connsiteX27" fmla="*/ 0 w 3209207"/>
              <a:gd name="connsiteY27" fmla="*/ 209475 h 612850"/>
              <a:gd name="connsiteX28" fmla="*/ 40844 w 3209207"/>
              <a:gd name="connsiteY28" fmla="*/ 212313 h 612850"/>
              <a:gd name="connsiteX29" fmla="*/ 132211 w 3209207"/>
              <a:gd name="connsiteY29" fmla="*/ 216946 h 612850"/>
              <a:gd name="connsiteX30" fmla="*/ 225585 w 3209207"/>
              <a:gd name="connsiteY30" fmla="*/ 221811 h 612850"/>
              <a:gd name="connsiteX31" fmla="*/ 320298 w 3209207"/>
              <a:gd name="connsiteY31" fmla="*/ 226444 h 612850"/>
              <a:gd name="connsiteX32" fmla="*/ 415680 w 3209207"/>
              <a:gd name="connsiteY32" fmla="*/ 229340 h 612850"/>
              <a:gd name="connsiteX33" fmla="*/ 512735 w 3209207"/>
              <a:gd name="connsiteY33" fmla="*/ 232120 h 612850"/>
              <a:gd name="connsiteX34" fmla="*/ 611464 w 3209207"/>
              <a:gd name="connsiteY34" fmla="*/ 235015 h 612850"/>
              <a:gd name="connsiteX35" fmla="*/ 711532 w 3209207"/>
              <a:gd name="connsiteY35" fmla="*/ 236985 h 612850"/>
              <a:gd name="connsiteX36" fmla="*/ 812604 w 3209207"/>
              <a:gd name="connsiteY36" fmla="*/ 236985 h 612850"/>
              <a:gd name="connsiteX37" fmla="*/ 915014 w 3209207"/>
              <a:gd name="connsiteY37" fmla="*/ 237795 h 612850"/>
              <a:gd name="connsiteX38" fmla="*/ 1018428 w 3209207"/>
              <a:gd name="connsiteY38" fmla="*/ 236985 h 612850"/>
              <a:gd name="connsiteX39" fmla="*/ 1122847 w 3209207"/>
              <a:gd name="connsiteY39" fmla="*/ 235015 h 612850"/>
              <a:gd name="connsiteX40" fmla="*/ 1227600 w 3209207"/>
              <a:gd name="connsiteY40" fmla="*/ 233162 h 612850"/>
              <a:gd name="connsiteX41" fmla="*/ 1333692 w 3209207"/>
              <a:gd name="connsiteY41" fmla="*/ 229340 h 612850"/>
              <a:gd name="connsiteX42" fmla="*/ 1441122 w 3209207"/>
              <a:gd name="connsiteY42" fmla="*/ 225634 h 612850"/>
              <a:gd name="connsiteX43" fmla="*/ 1547883 w 3209207"/>
              <a:gd name="connsiteY43" fmla="*/ 220769 h 612850"/>
              <a:gd name="connsiteX44" fmla="*/ 1655983 w 3209207"/>
              <a:gd name="connsiteY44" fmla="*/ 214282 h 612850"/>
              <a:gd name="connsiteX45" fmla="*/ 1765421 w 3209207"/>
              <a:gd name="connsiteY45" fmla="*/ 206638 h 612850"/>
              <a:gd name="connsiteX46" fmla="*/ 1874860 w 3209207"/>
              <a:gd name="connsiteY46" fmla="*/ 199108 h 612850"/>
              <a:gd name="connsiteX47" fmla="*/ 1984299 w 3209207"/>
              <a:gd name="connsiteY47" fmla="*/ 189495 h 612850"/>
              <a:gd name="connsiteX48" fmla="*/ 2095745 w 3209207"/>
              <a:gd name="connsiteY48" fmla="*/ 178144 h 612850"/>
              <a:gd name="connsiteX49" fmla="*/ 2205184 w 3209207"/>
              <a:gd name="connsiteY49" fmla="*/ 166793 h 612850"/>
              <a:gd name="connsiteX50" fmla="*/ 2316631 w 3209207"/>
              <a:gd name="connsiteY50" fmla="*/ 153472 h 612850"/>
              <a:gd name="connsiteX51" fmla="*/ 2429081 w 3209207"/>
              <a:gd name="connsiteY51" fmla="*/ 139226 h 612850"/>
              <a:gd name="connsiteX52" fmla="*/ 2539523 w 3209207"/>
              <a:gd name="connsiteY52" fmla="*/ 124052 h 612850"/>
              <a:gd name="connsiteX53" fmla="*/ 2651305 w 3209207"/>
              <a:gd name="connsiteY53" fmla="*/ 106215 h 612850"/>
              <a:gd name="connsiteX54" fmla="*/ 2763086 w 3209207"/>
              <a:gd name="connsiteY54" fmla="*/ 87219 h 612850"/>
              <a:gd name="connsiteX55" fmla="*/ 2874867 w 3209207"/>
              <a:gd name="connsiteY55" fmla="*/ 68339 h 612850"/>
              <a:gd name="connsiteX56" fmla="*/ 2986314 w 3209207"/>
              <a:gd name="connsiteY56" fmla="*/ 46331 h 612850"/>
              <a:gd name="connsiteX57" fmla="*/ 3097760 w 3209207"/>
              <a:gd name="connsiteY57" fmla="*/ 23629 h 612850"/>
              <a:gd name="connsiteX58" fmla="*/ 3209207 w 3209207"/>
              <a:gd name="connsiteY58" fmla="*/ 0 h 612850"/>
              <a:gd name="connsiteX59" fmla="*/ 3195151 w 3209207"/>
              <a:gd name="connsiteY59" fmla="*/ 612847 h 6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209207" h="612850">
                <a:moveTo>
                  <a:pt x="3195151" y="612847"/>
                </a:moveTo>
                <a:cubicBezTo>
                  <a:pt x="3144238" y="612898"/>
                  <a:pt x="3088941" y="612318"/>
                  <a:pt x="3029871" y="611146"/>
                </a:cubicBezTo>
                <a:lnTo>
                  <a:pt x="2949639" y="608906"/>
                </a:lnTo>
                <a:lnTo>
                  <a:pt x="2978018" y="258115"/>
                </a:lnTo>
                <a:lnTo>
                  <a:pt x="2944764" y="260801"/>
                </a:lnTo>
                <a:lnTo>
                  <a:pt x="2806036" y="271446"/>
                </a:lnTo>
                <a:lnTo>
                  <a:pt x="2666958" y="278917"/>
                </a:lnTo>
                <a:lnTo>
                  <a:pt x="2528469" y="286593"/>
                </a:lnTo>
                <a:lnTo>
                  <a:pt x="2389479" y="292970"/>
                </a:lnTo>
                <a:lnTo>
                  <a:pt x="2252501" y="296993"/>
                </a:lnTo>
                <a:lnTo>
                  <a:pt x="2113775" y="300086"/>
                </a:lnTo>
                <a:lnTo>
                  <a:pt x="1975755" y="301980"/>
                </a:lnTo>
                <a:lnTo>
                  <a:pt x="1840287" y="302348"/>
                </a:lnTo>
                <a:lnTo>
                  <a:pt x="1703009" y="302570"/>
                </a:lnTo>
                <a:lnTo>
                  <a:pt x="1567693" y="301063"/>
                </a:lnTo>
                <a:lnTo>
                  <a:pt x="1432543" y="297523"/>
                </a:lnTo>
                <a:lnTo>
                  <a:pt x="1297969" y="294345"/>
                </a:lnTo>
                <a:lnTo>
                  <a:pt x="1164703" y="290015"/>
                </a:lnTo>
                <a:lnTo>
                  <a:pt x="1032796" y="283907"/>
                </a:lnTo>
                <a:lnTo>
                  <a:pt x="900940" y="277172"/>
                </a:lnTo>
                <a:lnTo>
                  <a:pt x="770303" y="270380"/>
                </a:lnTo>
                <a:lnTo>
                  <a:pt x="641641" y="261702"/>
                </a:lnTo>
                <a:lnTo>
                  <a:pt x="512966" y="253180"/>
                </a:lnTo>
                <a:lnTo>
                  <a:pt x="386177" y="243867"/>
                </a:lnTo>
                <a:lnTo>
                  <a:pt x="260746" y="232775"/>
                </a:lnTo>
                <a:lnTo>
                  <a:pt x="136447" y="222719"/>
                </a:lnTo>
                <a:lnTo>
                  <a:pt x="13506" y="210885"/>
                </a:lnTo>
                <a:lnTo>
                  <a:pt x="0" y="209475"/>
                </a:lnTo>
                <a:lnTo>
                  <a:pt x="40844" y="212313"/>
                </a:lnTo>
                <a:lnTo>
                  <a:pt x="132211" y="216946"/>
                </a:lnTo>
                <a:lnTo>
                  <a:pt x="225585" y="221811"/>
                </a:lnTo>
                <a:lnTo>
                  <a:pt x="320298" y="226444"/>
                </a:lnTo>
                <a:lnTo>
                  <a:pt x="415680" y="229340"/>
                </a:lnTo>
                <a:lnTo>
                  <a:pt x="512735" y="232120"/>
                </a:lnTo>
                <a:lnTo>
                  <a:pt x="611464" y="235015"/>
                </a:lnTo>
                <a:lnTo>
                  <a:pt x="711532" y="236985"/>
                </a:lnTo>
                <a:lnTo>
                  <a:pt x="812604" y="236985"/>
                </a:lnTo>
                <a:lnTo>
                  <a:pt x="915014" y="237795"/>
                </a:lnTo>
                <a:lnTo>
                  <a:pt x="1018428" y="236985"/>
                </a:lnTo>
                <a:lnTo>
                  <a:pt x="1122847" y="235015"/>
                </a:lnTo>
                <a:lnTo>
                  <a:pt x="1227600" y="233162"/>
                </a:lnTo>
                <a:lnTo>
                  <a:pt x="1333692" y="229340"/>
                </a:lnTo>
                <a:lnTo>
                  <a:pt x="1441122" y="225634"/>
                </a:lnTo>
                <a:lnTo>
                  <a:pt x="1547883" y="220769"/>
                </a:lnTo>
                <a:lnTo>
                  <a:pt x="1655983" y="214282"/>
                </a:lnTo>
                <a:lnTo>
                  <a:pt x="1765421" y="206638"/>
                </a:lnTo>
                <a:lnTo>
                  <a:pt x="1874860" y="199108"/>
                </a:lnTo>
                <a:lnTo>
                  <a:pt x="1984299" y="189495"/>
                </a:lnTo>
                <a:lnTo>
                  <a:pt x="2095745" y="178144"/>
                </a:lnTo>
                <a:lnTo>
                  <a:pt x="2205184" y="166793"/>
                </a:lnTo>
                <a:lnTo>
                  <a:pt x="2316631" y="153472"/>
                </a:lnTo>
                <a:lnTo>
                  <a:pt x="2429081" y="139226"/>
                </a:lnTo>
                <a:lnTo>
                  <a:pt x="2539523" y="124052"/>
                </a:lnTo>
                <a:lnTo>
                  <a:pt x="2651305" y="106215"/>
                </a:lnTo>
                <a:lnTo>
                  <a:pt x="2763086" y="87219"/>
                </a:lnTo>
                <a:lnTo>
                  <a:pt x="2874867" y="68339"/>
                </a:lnTo>
                <a:lnTo>
                  <a:pt x="2986314" y="46331"/>
                </a:lnTo>
                <a:lnTo>
                  <a:pt x="3097760" y="23629"/>
                </a:lnTo>
                <a:lnTo>
                  <a:pt x="3209207" y="0"/>
                </a:lnTo>
                <a:cubicBezTo>
                  <a:pt x="3198832" y="386055"/>
                  <a:pt x="3205525" y="226792"/>
                  <a:pt x="3195151" y="612847"/>
                </a:cubicBezTo>
                <a:close/>
              </a:path>
            </a:pathLst>
          </a:custGeom>
          <a:solidFill>
            <a:schemeClr val="bg1">
              <a:alpha val="20000"/>
            </a:schemeClr>
          </a:solidFill>
          <a:ln>
            <a:noFill/>
          </a:ln>
        </p:spPr>
        <p:txBody>
          <a:bodyPr wrap="square">
            <a:noAutofit/>
          </a:bodyPr>
          <a:lstStyle/>
          <a:p>
            <a:endParaRPr lang="en-US" dirty="0"/>
          </a:p>
        </p:txBody>
      </p:sp>
      <p:pic>
        <p:nvPicPr>
          <p:cNvPr id="5" name="Content Placeholder 4" descr="Chart, bar chart&#10;&#10;Description automatically generated">
            <a:extLst>
              <a:ext uri="{FF2B5EF4-FFF2-40B4-BE49-F238E27FC236}">
                <a16:creationId xmlns:a16="http://schemas.microsoft.com/office/drawing/2014/main" id="{80EF07F6-FF45-4F80-8415-C48E941F4B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2093" y="643466"/>
            <a:ext cx="8473105" cy="5571067"/>
          </a:xfrm>
          <a:prstGeom prst="rect">
            <a:avLst/>
          </a:prstGeom>
        </p:spPr>
      </p:pic>
      <p:sp>
        <p:nvSpPr>
          <p:cNvPr id="6" name="TextBox 5">
            <a:extLst>
              <a:ext uri="{FF2B5EF4-FFF2-40B4-BE49-F238E27FC236}">
                <a16:creationId xmlns:a16="http://schemas.microsoft.com/office/drawing/2014/main" id="{3974305F-2064-420A-A570-AFA22DA81030}"/>
              </a:ext>
            </a:extLst>
          </p:cNvPr>
          <p:cNvSpPr txBox="1"/>
          <p:nvPr/>
        </p:nvSpPr>
        <p:spPr>
          <a:xfrm>
            <a:off x="752474" y="981075"/>
            <a:ext cx="1859739" cy="230832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Yet another bit of skewed data because of the population differences </a:t>
            </a:r>
          </a:p>
        </p:txBody>
      </p:sp>
    </p:spTree>
    <p:extLst>
      <p:ext uri="{BB962C8B-B14F-4D97-AF65-F5344CB8AC3E}">
        <p14:creationId xmlns:p14="http://schemas.microsoft.com/office/powerpoint/2010/main" val="1958568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9">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Rectangle 11">
            <a:extLst>
              <a:ext uri="{FF2B5EF4-FFF2-40B4-BE49-F238E27FC236}">
                <a16:creationId xmlns:a16="http://schemas.microsoft.com/office/drawing/2014/main" id="{4F78DAAE-B0C3-49A3-8AB1-AD2FF0E36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dirty="0"/>
          </a:p>
        </p:txBody>
      </p:sp>
      <p:sp>
        <p:nvSpPr>
          <p:cNvPr id="25" name="Rectangle 13">
            <a:extLst>
              <a:ext uri="{FF2B5EF4-FFF2-40B4-BE49-F238E27FC236}">
                <a16:creationId xmlns:a16="http://schemas.microsoft.com/office/drawing/2014/main" id="{F6A8A81D-3338-4B0F-A26F-A3D259D27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5">
            <a:extLst>
              <a:ext uri="{FF2B5EF4-FFF2-40B4-BE49-F238E27FC236}">
                <a16:creationId xmlns:a16="http://schemas.microsoft.com/office/drawing/2014/main" id="{40155665-7CE2-4939-AE5E-020DC1D20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Content Placeholder 4" descr="Map&#10;&#10;Description automatically generated">
            <a:extLst>
              <a:ext uri="{FF2B5EF4-FFF2-40B4-BE49-F238E27FC236}">
                <a16:creationId xmlns:a16="http://schemas.microsoft.com/office/drawing/2014/main" id="{258F2786-104D-4635-A585-8A39DE6A83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4092" y="348659"/>
            <a:ext cx="11338984" cy="5952967"/>
          </a:xfrm>
          <a:prstGeom prst="rect">
            <a:avLst/>
          </a:prstGeom>
        </p:spPr>
      </p:pic>
    </p:spTree>
    <p:extLst>
      <p:ext uri="{BB962C8B-B14F-4D97-AF65-F5344CB8AC3E}">
        <p14:creationId xmlns:p14="http://schemas.microsoft.com/office/powerpoint/2010/main" val="553780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2" name="Rectangle 11">
            <a:extLst>
              <a:ext uri="{FF2B5EF4-FFF2-40B4-BE49-F238E27FC236}">
                <a16:creationId xmlns:a16="http://schemas.microsoft.com/office/drawing/2014/main" id="{85F279D6-ED25-4D3F-9479-8ABB21867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13">
            <a:extLst>
              <a:ext uri="{FF2B5EF4-FFF2-40B4-BE49-F238E27FC236}">
                <a16:creationId xmlns:a16="http://schemas.microsoft.com/office/drawing/2014/main" id="{38D0B1B4-C487-47EF-B7D0-421066454C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275" y="643466"/>
            <a:ext cx="1970939" cy="5571067"/>
          </a:xfrm>
          <a:custGeom>
            <a:avLst/>
            <a:gdLst>
              <a:gd name="connsiteX0" fmla="*/ 0 w 1970939"/>
              <a:gd name="connsiteY0" fmla="*/ 0 h 5571067"/>
              <a:gd name="connsiteX1" fmla="*/ 1774861 w 1970939"/>
              <a:gd name="connsiteY1" fmla="*/ 0 h 5571067"/>
              <a:gd name="connsiteX2" fmla="*/ 1780256 w 1970939"/>
              <a:gd name="connsiteY2" fmla="*/ 32931 h 5571067"/>
              <a:gd name="connsiteX3" fmla="*/ 1802197 w 1970939"/>
              <a:gd name="connsiteY3" fmla="*/ 170349 h 5571067"/>
              <a:gd name="connsiteX4" fmla="*/ 1820981 w 1970939"/>
              <a:gd name="connsiteY4" fmla="*/ 308372 h 5571067"/>
              <a:gd name="connsiteX5" fmla="*/ 1839923 w 1970939"/>
              <a:gd name="connsiteY5" fmla="*/ 445791 h 5571067"/>
              <a:gd name="connsiteX6" fmla="*/ 1857602 w 1970939"/>
              <a:gd name="connsiteY6" fmla="*/ 583814 h 5571067"/>
              <a:gd name="connsiteX7" fmla="*/ 1872756 w 1970939"/>
              <a:gd name="connsiteY7" fmla="*/ 720022 h 5571067"/>
              <a:gd name="connsiteX8" fmla="*/ 1887120 w 1970939"/>
              <a:gd name="connsiteY8" fmla="*/ 858046 h 5571067"/>
              <a:gd name="connsiteX9" fmla="*/ 1900223 w 1970939"/>
              <a:gd name="connsiteY9" fmla="*/ 995464 h 5571067"/>
              <a:gd name="connsiteX10" fmla="*/ 1911588 w 1970939"/>
              <a:gd name="connsiteY10" fmla="*/ 1130461 h 5571067"/>
              <a:gd name="connsiteX11" fmla="*/ 1922953 w 1970939"/>
              <a:gd name="connsiteY11" fmla="*/ 1267274 h 5571067"/>
              <a:gd name="connsiteX12" fmla="*/ 1932424 w 1970939"/>
              <a:gd name="connsiteY12" fmla="*/ 1402271 h 5571067"/>
              <a:gd name="connsiteX13" fmla="*/ 1939842 w 1970939"/>
              <a:gd name="connsiteY13" fmla="*/ 1537267 h 5571067"/>
              <a:gd name="connsiteX14" fmla="*/ 1947577 w 1970939"/>
              <a:gd name="connsiteY14" fmla="*/ 1671659 h 5571067"/>
              <a:gd name="connsiteX15" fmla="*/ 1954049 w 1970939"/>
              <a:gd name="connsiteY15" fmla="*/ 1804840 h 5571067"/>
              <a:gd name="connsiteX16" fmla="*/ 1958627 w 1970939"/>
              <a:gd name="connsiteY16" fmla="*/ 1936810 h 5571067"/>
              <a:gd name="connsiteX17" fmla="*/ 1962573 w 1970939"/>
              <a:gd name="connsiteY17" fmla="*/ 2068780 h 5571067"/>
              <a:gd name="connsiteX18" fmla="*/ 1966361 w 1970939"/>
              <a:gd name="connsiteY18" fmla="*/ 2199539 h 5571067"/>
              <a:gd name="connsiteX19" fmla="*/ 1968098 w 1970939"/>
              <a:gd name="connsiteY19" fmla="*/ 2328482 h 5571067"/>
              <a:gd name="connsiteX20" fmla="*/ 1969992 w 1970939"/>
              <a:gd name="connsiteY20" fmla="*/ 2457425 h 5571067"/>
              <a:gd name="connsiteX21" fmla="*/ 1970939 w 1970939"/>
              <a:gd name="connsiteY21" fmla="*/ 2584552 h 5571067"/>
              <a:gd name="connsiteX22" fmla="*/ 1969992 w 1970939"/>
              <a:gd name="connsiteY22" fmla="*/ 2710469 h 5571067"/>
              <a:gd name="connsiteX23" fmla="*/ 1969992 w 1970939"/>
              <a:gd name="connsiteY23" fmla="*/ 2835174 h 5571067"/>
              <a:gd name="connsiteX24" fmla="*/ 1968098 w 1970939"/>
              <a:gd name="connsiteY24" fmla="*/ 2958669 h 5571067"/>
              <a:gd name="connsiteX25" fmla="*/ 1965256 w 1970939"/>
              <a:gd name="connsiteY25" fmla="*/ 3079742 h 5571067"/>
              <a:gd name="connsiteX26" fmla="*/ 1962573 w 1970939"/>
              <a:gd name="connsiteY26" fmla="*/ 3199605 h 5571067"/>
              <a:gd name="connsiteX27" fmla="*/ 1959574 w 1970939"/>
              <a:gd name="connsiteY27" fmla="*/ 3317046 h 5571067"/>
              <a:gd name="connsiteX28" fmla="*/ 1954996 w 1970939"/>
              <a:gd name="connsiteY28" fmla="*/ 3433882 h 5571067"/>
              <a:gd name="connsiteX29" fmla="*/ 1950103 w 1970939"/>
              <a:gd name="connsiteY29" fmla="*/ 3548902 h 5571067"/>
              <a:gd name="connsiteX30" fmla="*/ 1945683 w 1970939"/>
              <a:gd name="connsiteY30" fmla="*/ 3661500 h 5571067"/>
              <a:gd name="connsiteX31" fmla="*/ 1933213 w 1970939"/>
              <a:gd name="connsiteY31" fmla="*/ 3881248 h 5571067"/>
              <a:gd name="connsiteX32" fmla="*/ 1919953 w 1970939"/>
              <a:gd name="connsiteY32" fmla="*/ 4091916 h 5571067"/>
              <a:gd name="connsiteX33" fmla="*/ 1906063 w 1970939"/>
              <a:gd name="connsiteY33" fmla="*/ 4294109 h 5571067"/>
              <a:gd name="connsiteX34" fmla="*/ 1890751 w 1970939"/>
              <a:gd name="connsiteY34" fmla="*/ 4485405 h 5571067"/>
              <a:gd name="connsiteX35" fmla="*/ 1874809 w 1970939"/>
              <a:gd name="connsiteY35" fmla="*/ 4668226 h 5571067"/>
              <a:gd name="connsiteX36" fmla="*/ 1857602 w 1970939"/>
              <a:gd name="connsiteY36" fmla="*/ 4837728 h 5571067"/>
              <a:gd name="connsiteX37" fmla="*/ 1840713 w 1970939"/>
              <a:gd name="connsiteY37" fmla="*/ 4996940 h 5571067"/>
              <a:gd name="connsiteX38" fmla="*/ 1823823 w 1970939"/>
              <a:gd name="connsiteY38" fmla="*/ 5143439 h 5571067"/>
              <a:gd name="connsiteX39" fmla="*/ 1807880 w 1970939"/>
              <a:gd name="connsiteY39" fmla="*/ 5277830 h 5571067"/>
              <a:gd name="connsiteX40" fmla="*/ 1792726 w 1970939"/>
              <a:gd name="connsiteY40" fmla="*/ 5397087 h 5571067"/>
              <a:gd name="connsiteX41" fmla="*/ 1778362 w 1970939"/>
              <a:gd name="connsiteY41" fmla="*/ 5504843 h 5571067"/>
              <a:gd name="connsiteX42" fmla="*/ 1769613 w 1970939"/>
              <a:gd name="connsiteY42" fmla="*/ 5571067 h 5571067"/>
              <a:gd name="connsiteX43" fmla="*/ 0 w 1970939"/>
              <a:gd name="connsiteY43" fmla="*/ 5571067 h 557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70939" h="5571067">
                <a:moveTo>
                  <a:pt x="0" y="0"/>
                </a:moveTo>
                <a:lnTo>
                  <a:pt x="1774861" y="0"/>
                </a:lnTo>
                <a:lnTo>
                  <a:pt x="1780256" y="32931"/>
                </a:lnTo>
                <a:lnTo>
                  <a:pt x="1802197" y="170349"/>
                </a:lnTo>
                <a:lnTo>
                  <a:pt x="1820981" y="308372"/>
                </a:lnTo>
                <a:lnTo>
                  <a:pt x="1839923" y="445791"/>
                </a:lnTo>
                <a:lnTo>
                  <a:pt x="1857602" y="583814"/>
                </a:lnTo>
                <a:lnTo>
                  <a:pt x="1872756" y="720022"/>
                </a:lnTo>
                <a:lnTo>
                  <a:pt x="1887120" y="858046"/>
                </a:lnTo>
                <a:lnTo>
                  <a:pt x="1900223" y="995464"/>
                </a:lnTo>
                <a:lnTo>
                  <a:pt x="1911588" y="1130461"/>
                </a:lnTo>
                <a:lnTo>
                  <a:pt x="1922953" y="1267274"/>
                </a:lnTo>
                <a:lnTo>
                  <a:pt x="1932424" y="1402271"/>
                </a:lnTo>
                <a:lnTo>
                  <a:pt x="1939842" y="1537267"/>
                </a:lnTo>
                <a:lnTo>
                  <a:pt x="1947577" y="1671659"/>
                </a:lnTo>
                <a:lnTo>
                  <a:pt x="1954049" y="1804840"/>
                </a:lnTo>
                <a:lnTo>
                  <a:pt x="1958627" y="1936810"/>
                </a:lnTo>
                <a:lnTo>
                  <a:pt x="1962573" y="2068780"/>
                </a:lnTo>
                <a:lnTo>
                  <a:pt x="1966361" y="2199539"/>
                </a:lnTo>
                <a:lnTo>
                  <a:pt x="1968098" y="2328482"/>
                </a:lnTo>
                <a:lnTo>
                  <a:pt x="1969992" y="2457425"/>
                </a:lnTo>
                <a:lnTo>
                  <a:pt x="1970939" y="2584552"/>
                </a:lnTo>
                <a:lnTo>
                  <a:pt x="1969992" y="2710469"/>
                </a:lnTo>
                <a:lnTo>
                  <a:pt x="1969992" y="2835174"/>
                </a:lnTo>
                <a:lnTo>
                  <a:pt x="1968098" y="2958669"/>
                </a:lnTo>
                <a:lnTo>
                  <a:pt x="1965256" y="3079742"/>
                </a:lnTo>
                <a:lnTo>
                  <a:pt x="1962573" y="3199605"/>
                </a:lnTo>
                <a:lnTo>
                  <a:pt x="1959574" y="3317046"/>
                </a:lnTo>
                <a:lnTo>
                  <a:pt x="1954996" y="3433882"/>
                </a:lnTo>
                <a:lnTo>
                  <a:pt x="1950103" y="3548902"/>
                </a:lnTo>
                <a:lnTo>
                  <a:pt x="1945683" y="3661500"/>
                </a:lnTo>
                <a:lnTo>
                  <a:pt x="1933213" y="3881248"/>
                </a:lnTo>
                <a:lnTo>
                  <a:pt x="1919953" y="4091916"/>
                </a:lnTo>
                <a:lnTo>
                  <a:pt x="1906063" y="4294109"/>
                </a:lnTo>
                <a:lnTo>
                  <a:pt x="1890751" y="4485405"/>
                </a:lnTo>
                <a:lnTo>
                  <a:pt x="1874809" y="4668226"/>
                </a:lnTo>
                <a:lnTo>
                  <a:pt x="1857602" y="4837728"/>
                </a:lnTo>
                <a:lnTo>
                  <a:pt x="1840713" y="4996940"/>
                </a:lnTo>
                <a:lnTo>
                  <a:pt x="1823823" y="5143439"/>
                </a:lnTo>
                <a:lnTo>
                  <a:pt x="1807880" y="5277830"/>
                </a:lnTo>
                <a:lnTo>
                  <a:pt x="1792726" y="5397087"/>
                </a:lnTo>
                <a:lnTo>
                  <a:pt x="1778362" y="5504843"/>
                </a:lnTo>
                <a:lnTo>
                  <a:pt x="1769613" y="5571067"/>
                </a:lnTo>
                <a:lnTo>
                  <a:pt x="0" y="5571067"/>
                </a:lnTo>
                <a:close/>
              </a:path>
            </a:pathLst>
          </a:custGeom>
          <a:ln>
            <a:noFill/>
          </a:ln>
        </p:spPr>
        <p:style>
          <a:lnRef idx="2">
            <a:schemeClr val="accent1">
              <a:shade val="50000"/>
            </a:schemeClr>
          </a:lnRef>
          <a:fillRef idx="1002">
            <a:schemeClr val="dk2"/>
          </a:fillRef>
          <a:effectRef idx="0">
            <a:schemeClr val="accent1"/>
          </a:effectRef>
          <a:fontRef idx="minor">
            <a:schemeClr val="lt1"/>
          </a:fontRef>
        </p:style>
        <p:txBody>
          <a:bodyPr wrap="square">
            <a:noAutofit/>
          </a:bodyPr>
          <a:lstStyle/>
          <a:p>
            <a:endParaRPr lang="en-US" dirty="0"/>
          </a:p>
        </p:txBody>
      </p:sp>
      <p:sp>
        <p:nvSpPr>
          <p:cNvPr id="22" name="Freeform: Shape 15">
            <a:extLst>
              <a:ext uri="{FF2B5EF4-FFF2-40B4-BE49-F238E27FC236}">
                <a16:creationId xmlns:a16="http://schemas.microsoft.com/office/drawing/2014/main" id="{0214736A-03B2-4B91-B0AF-B21213F3B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969335" y="1702087"/>
            <a:ext cx="3209207" cy="612850"/>
          </a:xfrm>
          <a:custGeom>
            <a:avLst/>
            <a:gdLst>
              <a:gd name="connsiteX0" fmla="*/ 3195151 w 3209207"/>
              <a:gd name="connsiteY0" fmla="*/ 612847 h 612850"/>
              <a:gd name="connsiteX1" fmla="*/ 3029871 w 3209207"/>
              <a:gd name="connsiteY1" fmla="*/ 611146 h 612850"/>
              <a:gd name="connsiteX2" fmla="*/ 2949639 w 3209207"/>
              <a:gd name="connsiteY2" fmla="*/ 608906 h 612850"/>
              <a:gd name="connsiteX3" fmla="*/ 2978018 w 3209207"/>
              <a:gd name="connsiteY3" fmla="*/ 258115 h 612850"/>
              <a:gd name="connsiteX4" fmla="*/ 2944764 w 3209207"/>
              <a:gd name="connsiteY4" fmla="*/ 260801 h 612850"/>
              <a:gd name="connsiteX5" fmla="*/ 2806036 w 3209207"/>
              <a:gd name="connsiteY5" fmla="*/ 271446 h 612850"/>
              <a:gd name="connsiteX6" fmla="*/ 2666958 w 3209207"/>
              <a:gd name="connsiteY6" fmla="*/ 278917 h 612850"/>
              <a:gd name="connsiteX7" fmla="*/ 2528469 w 3209207"/>
              <a:gd name="connsiteY7" fmla="*/ 286593 h 612850"/>
              <a:gd name="connsiteX8" fmla="*/ 2389479 w 3209207"/>
              <a:gd name="connsiteY8" fmla="*/ 292970 h 612850"/>
              <a:gd name="connsiteX9" fmla="*/ 2252501 w 3209207"/>
              <a:gd name="connsiteY9" fmla="*/ 296993 h 612850"/>
              <a:gd name="connsiteX10" fmla="*/ 2113775 w 3209207"/>
              <a:gd name="connsiteY10" fmla="*/ 300086 h 612850"/>
              <a:gd name="connsiteX11" fmla="*/ 1975755 w 3209207"/>
              <a:gd name="connsiteY11" fmla="*/ 301980 h 612850"/>
              <a:gd name="connsiteX12" fmla="*/ 1840287 w 3209207"/>
              <a:gd name="connsiteY12" fmla="*/ 302348 h 612850"/>
              <a:gd name="connsiteX13" fmla="*/ 1703009 w 3209207"/>
              <a:gd name="connsiteY13" fmla="*/ 302570 h 612850"/>
              <a:gd name="connsiteX14" fmla="*/ 1567693 w 3209207"/>
              <a:gd name="connsiteY14" fmla="*/ 301063 h 612850"/>
              <a:gd name="connsiteX15" fmla="*/ 1432543 w 3209207"/>
              <a:gd name="connsiteY15" fmla="*/ 297523 h 612850"/>
              <a:gd name="connsiteX16" fmla="*/ 1297969 w 3209207"/>
              <a:gd name="connsiteY16" fmla="*/ 294345 h 612850"/>
              <a:gd name="connsiteX17" fmla="*/ 1164703 w 3209207"/>
              <a:gd name="connsiteY17" fmla="*/ 290015 h 612850"/>
              <a:gd name="connsiteX18" fmla="*/ 1032796 w 3209207"/>
              <a:gd name="connsiteY18" fmla="*/ 283907 h 612850"/>
              <a:gd name="connsiteX19" fmla="*/ 900940 w 3209207"/>
              <a:gd name="connsiteY19" fmla="*/ 277172 h 612850"/>
              <a:gd name="connsiteX20" fmla="*/ 770303 w 3209207"/>
              <a:gd name="connsiteY20" fmla="*/ 270380 h 612850"/>
              <a:gd name="connsiteX21" fmla="*/ 641641 w 3209207"/>
              <a:gd name="connsiteY21" fmla="*/ 261702 h 612850"/>
              <a:gd name="connsiteX22" fmla="*/ 512966 w 3209207"/>
              <a:gd name="connsiteY22" fmla="*/ 253180 h 612850"/>
              <a:gd name="connsiteX23" fmla="*/ 386177 w 3209207"/>
              <a:gd name="connsiteY23" fmla="*/ 243867 h 612850"/>
              <a:gd name="connsiteX24" fmla="*/ 260746 w 3209207"/>
              <a:gd name="connsiteY24" fmla="*/ 232775 h 612850"/>
              <a:gd name="connsiteX25" fmla="*/ 136447 w 3209207"/>
              <a:gd name="connsiteY25" fmla="*/ 222719 h 612850"/>
              <a:gd name="connsiteX26" fmla="*/ 13506 w 3209207"/>
              <a:gd name="connsiteY26" fmla="*/ 210885 h 612850"/>
              <a:gd name="connsiteX27" fmla="*/ 0 w 3209207"/>
              <a:gd name="connsiteY27" fmla="*/ 209475 h 612850"/>
              <a:gd name="connsiteX28" fmla="*/ 40844 w 3209207"/>
              <a:gd name="connsiteY28" fmla="*/ 212313 h 612850"/>
              <a:gd name="connsiteX29" fmla="*/ 132211 w 3209207"/>
              <a:gd name="connsiteY29" fmla="*/ 216946 h 612850"/>
              <a:gd name="connsiteX30" fmla="*/ 225585 w 3209207"/>
              <a:gd name="connsiteY30" fmla="*/ 221811 h 612850"/>
              <a:gd name="connsiteX31" fmla="*/ 320298 w 3209207"/>
              <a:gd name="connsiteY31" fmla="*/ 226444 h 612850"/>
              <a:gd name="connsiteX32" fmla="*/ 415680 w 3209207"/>
              <a:gd name="connsiteY32" fmla="*/ 229340 h 612850"/>
              <a:gd name="connsiteX33" fmla="*/ 512735 w 3209207"/>
              <a:gd name="connsiteY33" fmla="*/ 232120 h 612850"/>
              <a:gd name="connsiteX34" fmla="*/ 611464 w 3209207"/>
              <a:gd name="connsiteY34" fmla="*/ 235015 h 612850"/>
              <a:gd name="connsiteX35" fmla="*/ 711532 w 3209207"/>
              <a:gd name="connsiteY35" fmla="*/ 236985 h 612850"/>
              <a:gd name="connsiteX36" fmla="*/ 812604 w 3209207"/>
              <a:gd name="connsiteY36" fmla="*/ 236985 h 612850"/>
              <a:gd name="connsiteX37" fmla="*/ 915014 w 3209207"/>
              <a:gd name="connsiteY37" fmla="*/ 237795 h 612850"/>
              <a:gd name="connsiteX38" fmla="*/ 1018428 w 3209207"/>
              <a:gd name="connsiteY38" fmla="*/ 236985 h 612850"/>
              <a:gd name="connsiteX39" fmla="*/ 1122847 w 3209207"/>
              <a:gd name="connsiteY39" fmla="*/ 235015 h 612850"/>
              <a:gd name="connsiteX40" fmla="*/ 1227600 w 3209207"/>
              <a:gd name="connsiteY40" fmla="*/ 233162 h 612850"/>
              <a:gd name="connsiteX41" fmla="*/ 1333692 w 3209207"/>
              <a:gd name="connsiteY41" fmla="*/ 229340 h 612850"/>
              <a:gd name="connsiteX42" fmla="*/ 1441122 w 3209207"/>
              <a:gd name="connsiteY42" fmla="*/ 225634 h 612850"/>
              <a:gd name="connsiteX43" fmla="*/ 1547883 w 3209207"/>
              <a:gd name="connsiteY43" fmla="*/ 220769 h 612850"/>
              <a:gd name="connsiteX44" fmla="*/ 1655983 w 3209207"/>
              <a:gd name="connsiteY44" fmla="*/ 214282 h 612850"/>
              <a:gd name="connsiteX45" fmla="*/ 1765421 w 3209207"/>
              <a:gd name="connsiteY45" fmla="*/ 206638 h 612850"/>
              <a:gd name="connsiteX46" fmla="*/ 1874860 w 3209207"/>
              <a:gd name="connsiteY46" fmla="*/ 199108 h 612850"/>
              <a:gd name="connsiteX47" fmla="*/ 1984299 w 3209207"/>
              <a:gd name="connsiteY47" fmla="*/ 189495 h 612850"/>
              <a:gd name="connsiteX48" fmla="*/ 2095745 w 3209207"/>
              <a:gd name="connsiteY48" fmla="*/ 178144 h 612850"/>
              <a:gd name="connsiteX49" fmla="*/ 2205184 w 3209207"/>
              <a:gd name="connsiteY49" fmla="*/ 166793 h 612850"/>
              <a:gd name="connsiteX50" fmla="*/ 2316631 w 3209207"/>
              <a:gd name="connsiteY50" fmla="*/ 153472 h 612850"/>
              <a:gd name="connsiteX51" fmla="*/ 2429081 w 3209207"/>
              <a:gd name="connsiteY51" fmla="*/ 139226 h 612850"/>
              <a:gd name="connsiteX52" fmla="*/ 2539523 w 3209207"/>
              <a:gd name="connsiteY52" fmla="*/ 124052 h 612850"/>
              <a:gd name="connsiteX53" fmla="*/ 2651305 w 3209207"/>
              <a:gd name="connsiteY53" fmla="*/ 106215 h 612850"/>
              <a:gd name="connsiteX54" fmla="*/ 2763086 w 3209207"/>
              <a:gd name="connsiteY54" fmla="*/ 87219 h 612850"/>
              <a:gd name="connsiteX55" fmla="*/ 2874867 w 3209207"/>
              <a:gd name="connsiteY55" fmla="*/ 68339 h 612850"/>
              <a:gd name="connsiteX56" fmla="*/ 2986314 w 3209207"/>
              <a:gd name="connsiteY56" fmla="*/ 46331 h 612850"/>
              <a:gd name="connsiteX57" fmla="*/ 3097760 w 3209207"/>
              <a:gd name="connsiteY57" fmla="*/ 23629 h 612850"/>
              <a:gd name="connsiteX58" fmla="*/ 3209207 w 3209207"/>
              <a:gd name="connsiteY58" fmla="*/ 0 h 612850"/>
              <a:gd name="connsiteX59" fmla="*/ 3195151 w 3209207"/>
              <a:gd name="connsiteY59" fmla="*/ 612847 h 6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209207" h="612850">
                <a:moveTo>
                  <a:pt x="3195151" y="612847"/>
                </a:moveTo>
                <a:cubicBezTo>
                  <a:pt x="3144238" y="612898"/>
                  <a:pt x="3088941" y="612318"/>
                  <a:pt x="3029871" y="611146"/>
                </a:cubicBezTo>
                <a:lnTo>
                  <a:pt x="2949639" y="608906"/>
                </a:lnTo>
                <a:lnTo>
                  <a:pt x="2978018" y="258115"/>
                </a:lnTo>
                <a:lnTo>
                  <a:pt x="2944764" y="260801"/>
                </a:lnTo>
                <a:lnTo>
                  <a:pt x="2806036" y="271446"/>
                </a:lnTo>
                <a:lnTo>
                  <a:pt x="2666958" y="278917"/>
                </a:lnTo>
                <a:lnTo>
                  <a:pt x="2528469" y="286593"/>
                </a:lnTo>
                <a:lnTo>
                  <a:pt x="2389479" y="292970"/>
                </a:lnTo>
                <a:lnTo>
                  <a:pt x="2252501" y="296993"/>
                </a:lnTo>
                <a:lnTo>
                  <a:pt x="2113775" y="300086"/>
                </a:lnTo>
                <a:lnTo>
                  <a:pt x="1975755" y="301980"/>
                </a:lnTo>
                <a:lnTo>
                  <a:pt x="1840287" y="302348"/>
                </a:lnTo>
                <a:lnTo>
                  <a:pt x="1703009" y="302570"/>
                </a:lnTo>
                <a:lnTo>
                  <a:pt x="1567693" y="301063"/>
                </a:lnTo>
                <a:lnTo>
                  <a:pt x="1432543" y="297523"/>
                </a:lnTo>
                <a:lnTo>
                  <a:pt x="1297969" y="294345"/>
                </a:lnTo>
                <a:lnTo>
                  <a:pt x="1164703" y="290015"/>
                </a:lnTo>
                <a:lnTo>
                  <a:pt x="1032796" y="283907"/>
                </a:lnTo>
                <a:lnTo>
                  <a:pt x="900940" y="277172"/>
                </a:lnTo>
                <a:lnTo>
                  <a:pt x="770303" y="270380"/>
                </a:lnTo>
                <a:lnTo>
                  <a:pt x="641641" y="261702"/>
                </a:lnTo>
                <a:lnTo>
                  <a:pt x="512966" y="253180"/>
                </a:lnTo>
                <a:lnTo>
                  <a:pt x="386177" y="243867"/>
                </a:lnTo>
                <a:lnTo>
                  <a:pt x="260746" y="232775"/>
                </a:lnTo>
                <a:lnTo>
                  <a:pt x="136447" y="222719"/>
                </a:lnTo>
                <a:lnTo>
                  <a:pt x="13506" y="210885"/>
                </a:lnTo>
                <a:lnTo>
                  <a:pt x="0" y="209475"/>
                </a:lnTo>
                <a:lnTo>
                  <a:pt x="40844" y="212313"/>
                </a:lnTo>
                <a:lnTo>
                  <a:pt x="132211" y="216946"/>
                </a:lnTo>
                <a:lnTo>
                  <a:pt x="225585" y="221811"/>
                </a:lnTo>
                <a:lnTo>
                  <a:pt x="320298" y="226444"/>
                </a:lnTo>
                <a:lnTo>
                  <a:pt x="415680" y="229340"/>
                </a:lnTo>
                <a:lnTo>
                  <a:pt x="512735" y="232120"/>
                </a:lnTo>
                <a:lnTo>
                  <a:pt x="611464" y="235015"/>
                </a:lnTo>
                <a:lnTo>
                  <a:pt x="711532" y="236985"/>
                </a:lnTo>
                <a:lnTo>
                  <a:pt x="812604" y="236985"/>
                </a:lnTo>
                <a:lnTo>
                  <a:pt x="915014" y="237795"/>
                </a:lnTo>
                <a:lnTo>
                  <a:pt x="1018428" y="236985"/>
                </a:lnTo>
                <a:lnTo>
                  <a:pt x="1122847" y="235015"/>
                </a:lnTo>
                <a:lnTo>
                  <a:pt x="1227600" y="233162"/>
                </a:lnTo>
                <a:lnTo>
                  <a:pt x="1333692" y="229340"/>
                </a:lnTo>
                <a:lnTo>
                  <a:pt x="1441122" y="225634"/>
                </a:lnTo>
                <a:lnTo>
                  <a:pt x="1547883" y="220769"/>
                </a:lnTo>
                <a:lnTo>
                  <a:pt x="1655983" y="214282"/>
                </a:lnTo>
                <a:lnTo>
                  <a:pt x="1765421" y="206638"/>
                </a:lnTo>
                <a:lnTo>
                  <a:pt x="1874860" y="199108"/>
                </a:lnTo>
                <a:lnTo>
                  <a:pt x="1984299" y="189495"/>
                </a:lnTo>
                <a:lnTo>
                  <a:pt x="2095745" y="178144"/>
                </a:lnTo>
                <a:lnTo>
                  <a:pt x="2205184" y="166793"/>
                </a:lnTo>
                <a:lnTo>
                  <a:pt x="2316631" y="153472"/>
                </a:lnTo>
                <a:lnTo>
                  <a:pt x="2429081" y="139226"/>
                </a:lnTo>
                <a:lnTo>
                  <a:pt x="2539523" y="124052"/>
                </a:lnTo>
                <a:lnTo>
                  <a:pt x="2651305" y="106215"/>
                </a:lnTo>
                <a:lnTo>
                  <a:pt x="2763086" y="87219"/>
                </a:lnTo>
                <a:lnTo>
                  <a:pt x="2874867" y="68339"/>
                </a:lnTo>
                <a:lnTo>
                  <a:pt x="2986314" y="46331"/>
                </a:lnTo>
                <a:lnTo>
                  <a:pt x="3097760" y="23629"/>
                </a:lnTo>
                <a:lnTo>
                  <a:pt x="3209207" y="0"/>
                </a:lnTo>
                <a:cubicBezTo>
                  <a:pt x="3198832" y="386055"/>
                  <a:pt x="3205525" y="226792"/>
                  <a:pt x="3195151" y="612847"/>
                </a:cubicBezTo>
                <a:close/>
              </a:path>
            </a:pathLst>
          </a:custGeom>
          <a:solidFill>
            <a:schemeClr val="bg1">
              <a:alpha val="20000"/>
            </a:schemeClr>
          </a:solidFill>
          <a:ln>
            <a:noFill/>
          </a:ln>
        </p:spPr>
        <p:txBody>
          <a:bodyPr wrap="square">
            <a:noAutofit/>
          </a:bodyPr>
          <a:lstStyle/>
          <a:p>
            <a:endParaRPr lang="en-US" dirty="0"/>
          </a:p>
        </p:txBody>
      </p:sp>
      <p:pic>
        <p:nvPicPr>
          <p:cNvPr id="5" name="Content Placeholder 4" descr="Chart, bar chart&#10;&#10;Description automatically generated">
            <a:extLst>
              <a:ext uri="{FF2B5EF4-FFF2-40B4-BE49-F238E27FC236}">
                <a16:creationId xmlns:a16="http://schemas.microsoft.com/office/drawing/2014/main" id="{4B8DFFE8-F2FF-469E-8840-0D1946AD62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08758" y="728295"/>
            <a:ext cx="8539776" cy="5401408"/>
          </a:xfrm>
          <a:prstGeom prst="rect">
            <a:avLst/>
          </a:prstGeom>
        </p:spPr>
      </p:pic>
      <p:sp>
        <p:nvSpPr>
          <p:cNvPr id="6" name="TextBox 5">
            <a:extLst>
              <a:ext uri="{FF2B5EF4-FFF2-40B4-BE49-F238E27FC236}">
                <a16:creationId xmlns:a16="http://schemas.microsoft.com/office/drawing/2014/main" id="{F30B4CA5-F68C-4308-9BEC-032C36B4F039}"/>
              </a:ext>
            </a:extLst>
          </p:cNvPr>
          <p:cNvSpPr txBox="1"/>
          <p:nvPr/>
        </p:nvSpPr>
        <p:spPr>
          <a:xfrm>
            <a:off x="714375" y="1143000"/>
            <a:ext cx="1650917" cy="286232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Things change quite a bit when you switch to looking at it by rate instead of by number</a:t>
            </a:r>
          </a:p>
        </p:txBody>
      </p:sp>
    </p:spTree>
    <p:extLst>
      <p:ext uri="{BB962C8B-B14F-4D97-AF65-F5344CB8AC3E}">
        <p14:creationId xmlns:p14="http://schemas.microsoft.com/office/powerpoint/2010/main" val="6853791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2D3F23BF-58B3-4E45-8839-D6F0E344138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598"/>
          <a:stretch/>
        </p:blipFill>
        <p:spPr>
          <a:xfrm>
            <a:off x="1" y="10"/>
            <a:ext cx="12192000" cy="6857989"/>
          </a:xfrm>
          <a:prstGeom prst="rect">
            <a:avLst/>
          </a:prstGeom>
        </p:spPr>
      </p:pic>
      <p:sp>
        <p:nvSpPr>
          <p:cNvPr id="6" name="TextBox 5">
            <a:extLst>
              <a:ext uri="{FF2B5EF4-FFF2-40B4-BE49-F238E27FC236}">
                <a16:creationId xmlns:a16="http://schemas.microsoft.com/office/drawing/2014/main" id="{F27189B0-4D78-41CC-B262-37A708692208}"/>
              </a:ext>
            </a:extLst>
          </p:cNvPr>
          <p:cNvSpPr txBox="1"/>
          <p:nvPr/>
        </p:nvSpPr>
        <p:spPr>
          <a:xfrm>
            <a:off x="628650" y="3190875"/>
            <a:ext cx="2990850" cy="3170099"/>
          </a:xfrm>
          <a:prstGeom prst="rect">
            <a:avLst/>
          </a:prstGeom>
          <a:solidFill>
            <a:srgbClr val="00B0F0"/>
          </a:solidFill>
        </p:spPr>
        <p:txBody>
          <a:bodyPr wrap="square" rtlCol="0">
            <a:spAutoFit/>
          </a:bodyPr>
          <a:lstStyle/>
          <a:p>
            <a:r>
              <a:rPr lang="en-US" sz="4000" dirty="0"/>
              <a:t>Most Violent Cities in the United States </a:t>
            </a:r>
          </a:p>
        </p:txBody>
      </p:sp>
    </p:spTree>
    <p:extLst>
      <p:ext uri="{BB962C8B-B14F-4D97-AF65-F5344CB8AC3E}">
        <p14:creationId xmlns:p14="http://schemas.microsoft.com/office/powerpoint/2010/main" val="10057565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08BCF048-8940-4354-B9EC-5AD74E283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57" name="Rectangle 60">
              <a:extLst>
                <a:ext uri="{FF2B5EF4-FFF2-40B4-BE49-F238E27FC236}">
                  <a16:creationId xmlns:a16="http://schemas.microsoft.com/office/drawing/2014/main" id="{D024C14A-78BD-44B0-82BE-6A0D0A270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Oval 61">
              <a:extLst>
                <a:ext uri="{FF2B5EF4-FFF2-40B4-BE49-F238E27FC236}">
                  <a16:creationId xmlns:a16="http://schemas.microsoft.com/office/drawing/2014/main" id="{809F3D29-EDB1-4F1C-A0E0-36F28CE17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58" name="Oval 62">
              <a:extLst>
                <a:ext uri="{FF2B5EF4-FFF2-40B4-BE49-F238E27FC236}">
                  <a16:creationId xmlns:a16="http://schemas.microsoft.com/office/drawing/2014/main" id="{5282F4AB-C7B8-4A86-9927-AA106AA27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64" name="Rectangle 63">
              <a:extLst>
                <a:ext uri="{FF2B5EF4-FFF2-40B4-BE49-F238E27FC236}">
                  <a16:creationId xmlns:a16="http://schemas.microsoft.com/office/drawing/2014/main" id="{60B26874-5AFA-4D1E-94A9-53AF9790D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68" name="Freeform 5">
              <a:extLst>
                <a:ext uri="{FF2B5EF4-FFF2-40B4-BE49-F238E27FC236}">
                  <a16:creationId xmlns:a16="http://schemas.microsoft.com/office/drawing/2014/main" id="{A1DA6C95-40F8-4305-89F6-17F6167C0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66" name="Freeform 5">
              <a:extLst>
                <a:ext uri="{FF2B5EF4-FFF2-40B4-BE49-F238E27FC236}">
                  <a16:creationId xmlns:a16="http://schemas.microsoft.com/office/drawing/2014/main" id="{A2FA2D29-AEEE-4FFA-B233-94FBE84C9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67" name="Freeform 5">
              <a:extLst>
                <a:ext uri="{FF2B5EF4-FFF2-40B4-BE49-F238E27FC236}">
                  <a16:creationId xmlns:a16="http://schemas.microsoft.com/office/drawing/2014/main" id="{6DA5143E-FA8E-4EC1-99F7-35AE5AD4E3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E72C0D19-DD4B-45A1-81B2-B96CA347104A}"/>
              </a:ext>
            </a:extLst>
          </p:cNvPr>
          <p:cNvSpPr>
            <a:spLocks noGrp="1"/>
          </p:cNvSpPr>
          <p:nvPr>
            <p:ph type="title"/>
          </p:nvPr>
        </p:nvSpPr>
        <p:spPr>
          <a:xfrm>
            <a:off x="1154955" y="973667"/>
            <a:ext cx="2942210" cy="4833745"/>
          </a:xfrm>
        </p:spPr>
        <p:txBody>
          <a:bodyPr>
            <a:normAutofit/>
          </a:bodyPr>
          <a:lstStyle/>
          <a:p>
            <a:r>
              <a:rPr lang="en-US">
                <a:solidFill>
                  <a:srgbClr val="EBEBEB"/>
                </a:solidFill>
              </a:rPr>
              <a:t>Most Violent Cities in the United States 2019</a:t>
            </a:r>
          </a:p>
        </p:txBody>
      </p:sp>
      <p:sp>
        <p:nvSpPr>
          <p:cNvPr id="69" name="Rectangle 68">
            <a:extLst>
              <a:ext uri="{FF2B5EF4-FFF2-40B4-BE49-F238E27FC236}">
                <a16:creationId xmlns:a16="http://schemas.microsoft.com/office/drawing/2014/main" id="{CC28BCC9-4093-4FD5-83EB-7EC297F51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5" name="Content Placeholder 2">
            <a:extLst>
              <a:ext uri="{FF2B5EF4-FFF2-40B4-BE49-F238E27FC236}">
                <a16:creationId xmlns:a16="http://schemas.microsoft.com/office/drawing/2014/main" id="{E18F3BF1-3B5B-4C34-8E59-776B462EA52C}"/>
              </a:ext>
            </a:extLst>
          </p:cNvPr>
          <p:cNvGraphicFramePr>
            <a:graphicFrameLocks noGrp="1"/>
          </p:cNvGraphicFramePr>
          <p:nvPr>
            <p:ph idx="1"/>
            <p:extLst>
              <p:ext uri="{D42A27DB-BD31-4B8C-83A1-F6EECF244321}">
                <p14:modId xmlns:p14="http://schemas.microsoft.com/office/powerpoint/2010/main" val="319881716"/>
              </p:ext>
            </p:extLst>
          </p:nvPr>
        </p:nvGraphicFramePr>
        <p:xfrm>
          <a:off x="5194300" y="808038"/>
          <a:ext cx="6391275" cy="5246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38978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57" name="Rectangle 60">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E72C0D19-DD4B-45A1-81B2-B96CA347104A}"/>
              </a:ext>
            </a:extLst>
          </p:cNvPr>
          <p:cNvSpPr>
            <a:spLocks noGrp="1"/>
          </p:cNvSpPr>
          <p:nvPr>
            <p:ph type="title"/>
          </p:nvPr>
        </p:nvSpPr>
        <p:spPr>
          <a:xfrm>
            <a:off x="1154954" y="973668"/>
            <a:ext cx="8761413" cy="706964"/>
          </a:xfrm>
        </p:spPr>
        <p:txBody>
          <a:bodyPr>
            <a:normAutofit/>
          </a:bodyPr>
          <a:lstStyle/>
          <a:p>
            <a:pPr>
              <a:lnSpc>
                <a:spcPct val="90000"/>
              </a:lnSpc>
            </a:pPr>
            <a:r>
              <a:rPr lang="en-US" sz="3100">
                <a:solidFill>
                  <a:srgbClr val="FFFFFF"/>
                </a:solidFill>
              </a:rPr>
              <a:t>Most Violent Cities in the United States 2019</a:t>
            </a:r>
          </a:p>
        </p:txBody>
      </p:sp>
      <p:sp>
        <p:nvSpPr>
          <p:cNvPr id="64" name="Rectangle 63">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5" name="Content Placeholder 2">
            <a:extLst>
              <a:ext uri="{FF2B5EF4-FFF2-40B4-BE49-F238E27FC236}">
                <a16:creationId xmlns:a16="http://schemas.microsoft.com/office/drawing/2014/main" id="{E18F3BF1-3B5B-4C34-8E59-776B462EA52C}"/>
              </a:ext>
            </a:extLst>
          </p:cNvPr>
          <p:cNvGraphicFramePr>
            <a:graphicFrameLocks noGrp="1"/>
          </p:cNvGraphicFramePr>
          <p:nvPr>
            <p:ph idx="1"/>
            <p:extLst>
              <p:ext uri="{D42A27DB-BD31-4B8C-83A1-F6EECF244321}">
                <p14:modId xmlns:p14="http://schemas.microsoft.com/office/powerpoint/2010/main" val="1185945516"/>
              </p:ext>
            </p:extLst>
          </p:nvPr>
        </p:nvGraphicFramePr>
        <p:xfrm>
          <a:off x="1286934" y="2324100"/>
          <a:ext cx="9625383" cy="34226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4508431"/>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57" name="Rectangle 60">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E72C0D19-DD4B-45A1-81B2-B96CA347104A}"/>
              </a:ext>
            </a:extLst>
          </p:cNvPr>
          <p:cNvSpPr>
            <a:spLocks noGrp="1"/>
          </p:cNvSpPr>
          <p:nvPr>
            <p:ph type="title"/>
          </p:nvPr>
        </p:nvSpPr>
        <p:spPr>
          <a:xfrm>
            <a:off x="1154954" y="973668"/>
            <a:ext cx="8761413" cy="706964"/>
          </a:xfrm>
        </p:spPr>
        <p:txBody>
          <a:bodyPr>
            <a:normAutofit/>
          </a:bodyPr>
          <a:lstStyle/>
          <a:p>
            <a:pPr>
              <a:lnSpc>
                <a:spcPct val="90000"/>
              </a:lnSpc>
            </a:pPr>
            <a:r>
              <a:rPr lang="en-US" sz="3100">
                <a:solidFill>
                  <a:srgbClr val="FFFFFF"/>
                </a:solidFill>
              </a:rPr>
              <a:t>Most Violent Cities in the United States 2019</a:t>
            </a:r>
          </a:p>
        </p:txBody>
      </p:sp>
      <p:sp>
        <p:nvSpPr>
          <p:cNvPr id="64" name="Rectangle 63">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5" name="Content Placeholder 2">
            <a:extLst>
              <a:ext uri="{FF2B5EF4-FFF2-40B4-BE49-F238E27FC236}">
                <a16:creationId xmlns:a16="http://schemas.microsoft.com/office/drawing/2014/main" id="{E18F3BF1-3B5B-4C34-8E59-776B462EA52C}"/>
              </a:ext>
            </a:extLst>
          </p:cNvPr>
          <p:cNvGraphicFramePr>
            <a:graphicFrameLocks noGrp="1"/>
          </p:cNvGraphicFramePr>
          <p:nvPr>
            <p:ph idx="1"/>
            <p:extLst>
              <p:ext uri="{D42A27DB-BD31-4B8C-83A1-F6EECF244321}">
                <p14:modId xmlns:p14="http://schemas.microsoft.com/office/powerpoint/2010/main" val="228887793"/>
              </p:ext>
            </p:extLst>
          </p:nvPr>
        </p:nvGraphicFramePr>
        <p:xfrm>
          <a:off x="1286934" y="2324100"/>
          <a:ext cx="9625383" cy="34226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48420850"/>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57" name="Rectangle 60">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E72C0D19-DD4B-45A1-81B2-B96CA347104A}"/>
              </a:ext>
            </a:extLst>
          </p:cNvPr>
          <p:cNvSpPr>
            <a:spLocks noGrp="1"/>
          </p:cNvSpPr>
          <p:nvPr>
            <p:ph type="title"/>
          </p:nvPr>
        </p:nvSpPr>
        <p:spPr>
          <a:xfrm>
            <a:off x="1154954" y="973668"/>
            <a:ext cx="8761413" cy="706964"/>
          </a:xfrm>
        </p:spPr>
        <p:txBody>
          <a:bodyPr>
            <a:normAutofit/>
          </a:bodyPr>
          <a:lstStyle/>
          <a:p>
            <a:pPr>
              <a:lnSpc>
                <a:spcPct val="90000"/>
              </a:lnSpc>
            </a:pPr>
            <a:r>
              <a:rPr lang="en-US" sz="3100">
                <a:solidFill>
                  <a:srgbClr val="FFFFFF"/>
                </a:solidFill>
              </a:rPr>
              <a:t>Most Violent Cities in the United States 2019</a:t>
            </a:r>
          </a:p>
        </p:txBody>
      </p:sp>
      <p:sp>
        <p:nvSpPr>
          <p:cNvPr id="64" name="Rectangle 63">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5" name="Content Placeholder 2">
            <a:extLst>
              <a:ext uri="{FF2B5EF4-FFF2-40B4-BE49-F238E27FC236}">
                <a16:creationId xmlns:a16="http://schemas.microsoft.com/office/drawing/2014/main" id="{E18F3BF1-3B5B-4C34-8E59-776B462EA52C}"/>
              </a:ext>
            </a:extLst>
          </p:cNvPr>
          <p:cNvGraphicFramePr>
            <a:graphicFrameLocks noGrp="1"/>
          </p:cNvGraphicFramePr>
          <p:nvPr>
            <p:ph idx="1"/>
            <p:extLst>
              <p:ext uri="{D42A27DB-BD31-4B8C-83A1-F6EECF244321}">
                <p14:modId xmlns:p14="http://schemas.microsoft.com/office/powerpoint/2010/main" val="2139075953"/>
              </p:ext>
            </p:extLst>
          </p:nvPr>
        </p:nvGraphicFramePr>
        <p:xfrm>
          <a:off x="1286934" y="2324100"/>
          <a:ext cx="9625383" cy="34226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7112439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1109B5D-BC35-4376-98A2-F53B03E4E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94D90C11-98A3-40E3-B04C-A3025D6458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6C1FEA0C-4CDC-472C-8409-ECF0C0F15F48}"/>
              </a:ext>
            </a:extLst>
          </p:cNvPr>
          <p:cNvSpPr>
            <a:spLocks noGrp="1"/>
          </p:cNvSpPr>
          <p:nvPr>
            <p:ph type="title"/>
          </p:nvPr>
        </p:nvSpPr>
        <p:spPr>
          <a:xfrm>
            <a:off x="967791" y="1449324"/>
            <a:ext cx="2621734" cy="4391640"/>
          </a:xfrm>
        </p:spPr>
        <p:txBody>
          <a:bodyPr anchor="t">
            <a:normAutofit/>
          </a:bodyPr>
          <a:lstStyle/>
          <a:p>
            <a:r>
              <a:rPr lang="en-US" sz="2800" dirty="0">
                <a:solidFill>
                  <a:schemeClr val="tx1"/>
                </a:solidFill>
              </a:rPr>
              <a:t>Why this?</a:t>
            </a:r>
          </a:p>
        </p:txBody>
      </p:sp>
      <p:sp>
        <p:nvSpPr>
          <p:cNvPr id="23" name="Rectangle 22">
            <a:extLst>
              <a:ext uri="{FF2B5EF4-FFF2-40B4-BE49-F238E27FC236}">
                <a16:creationId xmlns:a16="http://schemas.microsoft.com/office/drawing/2014/main" id="{A3B28FB1-97C9-4A9E-A45B-356508C2C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2DA08F5-1E4F-4EBF-9D84-B4E03F8306DB}"/>
              </a:ext>
            </a:extLst>
          </p:cNvPr>
          <p:cNvSpPr>
            <a:spLocks noGrp="1"/>
          </p:cNvSpPr>
          <p:nvPr>
            <p:ph idx="1"/>
          </p:nvPr>
        </p:nvSpPr>
        <p:spPr>
          <a:xfrm>
            <a:off x="3750393" y="1449324"/>
            <a:ext cx="6230220" cy="4391640"/>
          </a:xfrm>
        </p:spPr>
        <p:txBody>
          <a:bodyPr>
            <a:normAutofit/>
          </a:bodyPr>
          <a:lstStyle/>
          <a:p>
            <a:r>
              <a:rPr lang="en-US" dirty="0">
                <a:solidFill>
                  <a:schemeClr val="tx1"/>
                </a:solidFill>
              </a:rPr>
              <a:t>The cause of crime has always been a passion of mine and it is something that almost everyone is impacted by in some way</a:t>
            </a:r>
          </a:p>
          <a:p>
            <a:pPr lvl="1"/>
            <a:r>
              <a:rPr lang="en-US" dirty="0">
                <a:solidFill>
                  <a:schemeClr val="tx1"/>
                </a:solidFill>
              </a:rPr>
              <a:t>From how we travel to where we live</a:t>
            </a:r>
          </a:p>
          <a:p>
            <a:pPr lvl="1"/>
            <a:r>
              <a:rPr lang="en-US" dirty="0">
                <a:solidFill>
                  <a:schemeClr val="tx1"/>
                </a:solidFill>
              </a:rPr>
              <a:t>From where we work to our own opinions of social issues</a:t>
            </a:r>
          </a:p>
          <a:p>
            <a:r>
              <a:rPr lang="en-US" dirty="0">
                <a:solidFill>
                  <a:schemeClr val="tx1"/>
                </a:solidFill>
              </a:rPr>
              <a:t>Way too often we are faced with a “Not In My Backyard” approach to how we view crime rates, but we don’t always take it into a bigger picture of what they really are.</a:t>
            </a:r>
          </a:p>
          <a:p>
            <a:pPr marL="0" indent="0">
              <a:buNone/>
            </a:pPr>
            <a:endParaRPr lang="en-US" dirty="0">
              <a:solidFill>
                <a:schemeClr val="tx1"/>
              </a:solidFill>
            </a:endParaRPr>
          </a:p>
        </p:txBody>
      </p:sp>
    </p:spTree>
    <p:extLst>
      <p:ext uri="{BB962C8B-B14F-4D97-AF65-F5344CB8AC3E}">
        <p14:creationId xmlns:p14="http://schemas.microsoft.com/office/powerpoint/2010/main" val="4245893668"/>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DC744E56-7D07-4A64-A8BD-60B6F375DAF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812" r="13854" b="-1"/>
          <a:stretch/>
        </p:blipFill>
        <p:spPr>
          <a:xfrm>
            <a:off x="1" y="10"/>
            <a:ext cx="12192000" cy="6857989"/>
          </a:xfrm>
          <a:prstGeom prst="rect">
            <a:avLst/>
          </a:prstGeom>
        </p:spPr>
      </p:pic>
      <p:sp>
        <p:nvSpPr>
          <p:cNvPr id="6" name="TextBox 5">
            <a:extLst>
              <a:ext uri="{FF2B5EF4-FFF2-40B4-BE49-F238E27FC236}">
                <a16:creationId xmlns:a16="http://schemas.microsoft.com/office/drawing/2014/main" id="{DAD4978B-FCD7-4BBD-B231-BD485E8599F6}"/>
              </a:ext>
            </a:extLst>
          </p:cNvPr>
          <p:cNvSpPr txBox="1"/>
          <p:nvPr/>
        </p:nvSpPr>
        <p:spPr>
          <a:xfrm>
            <a:off x="1304648" y="489196"/>
            <a:ext cx="5495925" cy="1938992"/>
          </a:xfrm>
          <a:prstGeom prst="rect">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6200000" scaled="1"/>
            <a:tileRect/>
          </a:gradFill>
        </p:spPr>
        <p:txBody>
          <a:bodyPr wrap="square" rtlCol="0">
            <a:spAutoFit/>
          </a:bodyPr>
          <a:lstStyle/>
          <a:p>
            <a:r>
              <a:rPr lang="en-US" sz="2400" dirty="0">
                <a:solidFill>
                  <a:schemeClr val="bg1"/>
                </a:solidFill>
              </a:rPr>
              <a:t>The most dangerous cities in the country are in the Midwest! California, Illinois, Ohio and Texas have the largest numbers of cities on the list. </a:t>
            </a:r>
          </a:p>
        </p:txBody>
      </p:sp>
    </p:spTree>
    <p:extLst>
      <p:ext uri="{BB962C8B-B14F-4D97-AF65-F5344CB8AC3E}">
        <p14:creationId xmlns:p14="http://schemas.microsoft.com/office/powerpoint/2010/main" val="27952519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ins in a map">
            <a:extLst>
              <a:ext uri="{FF2B5EF4-FFF2-40B4-BE49-F238E27FC236}">
                <a16:creationId xmlns:a16="http://schemas.microsoft.com/office/drawing/2014/main" id="{3D2158DC-7076-4AD7-8C91-88E0035BCD51}"/>
              </a:ext>
            </a:extLst>
          </p:cNvPr>
          <p:cNvPicPr>
            <a:picLocks noChangeAspect="1"/>
          </p:cNvPicPr>
          <p:nvPr/>
        </p:nvPicPr>
        <p:blipFill rotWithShape="1">
          <a:blip r:embed="rId2"/>
          <a:srcRect t="25320" r="1" b="22190"/>
          <a:stretch/>
        </p:blipFill>
        <p:spPr>
          <a:xfrm>
            <a:off x="477085" y="466162"/>
            <a:ext cx="11237832" cy="3937502"/>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10"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2856" y="3128074"/>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dirty="0">
              <a:solidFill>
                <a:schemeClr val="tx1"/>
              </a:solidFill>
            </a:endParaRPr>
          </a:p>
        </p:txBody>
      </p:sp>
      <p:sp>
        <p:nvSpPr>
          <p:cNvPr id="12" name="Freeform: Shape 11">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58392"/>
            <a:ext cx="12192000" cy="3033446"/>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Freeform 5">
            <a:extLst>
              <a:ext uri="{FF2B5EF4-FFF2-40B4-BE49-F238E27FC236}">
                <a16:creationId xmlns:a16="http://schemas.microsoft.com/office/drawing/2014/main" id="{C91E93A7-6C7F-4F77-9CB0-280D958EF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CD8181B6-DCC5-4CDB-8A5A-D38A0AD65331}"/>
              </a:ext>
            </a:extLst>
          </p:cNvPr>
          <p:cNvSpPr>
            <a:spLocks noGrp="1"/>
          </p:cNvSpPr>
          <p:nvPr>
            <p:ph type="title"/>
          </p:nvPr>
        </p:nvSpPr>
        <p:spPr>
          <a:xfrm>
            <a:off x="1154955" y="4110824"/>
            <a:ext cx="5015258" cy="1908975"/>
          </a:xfrm>
        </p:spPr>
        <p:txBody>
          <a:bodyPr>
            <a:normAutofit/>
          </a:bodyPr>
          <a:lstStyle/>
          <a:p>
            <a:r>
              <a:rPr lang="en-US" dirty="0">
                <a:solidFill>
                  <a:schemeClr val="tx1"/>
                </a:solidFill>
              </a:rPr>
              <a:t>Which 3 cities appear on both lists???</a:t>
            </a:r>
          </a:p>
        </p:txBody>
      </p:sp>
      <p:sp>
        <p:nvSpPr>
          <p:cNvPr id="3" name="Content Placeholder 2">
            <a:extLst>
              <a:ext uri="{FF2B5EF4-FFF2-40B4-BE49-F238E27FC236}">
                <a16:creationId xmlns:a16="http://schemas.microsoft.com/office/drawing/2014/main" id="{13D3202D-7CB8-4E79-B666-945D1AC7A26D}"/>
              </a:ext>
            </a:extLst>
          </p:cNvPr>
          <p:cNvSpPr>
            <a:spLocks noGrp="1"/>
          </p:cNvSpPr>
          <p:nvPr>
            <p:ph idx="1"/>
          </p:nvPr>
        </p:nvSpPr>
        <p:spPr>
          <a:xfrm>
            <a:off x="6375894" y="4110824"/>
            <a:ext cx="4772509" cy="1908976"/>
          </a:xfrm>
        </p:spPr>
        <p:txBody>
          <a:bodyPr anchor="ctr">
            <a:normAutofit/>
          </a:bodyPr>
          <a:lstStyle/>
          <a:p>
            <a:r>
              <a:rPr lang="en-US" sz="2800" dirty="0">
                <a:solidFill>
                  <a:schemeClr val="tx1"/>
                </a:solidFill>
                <a:latin typeface="+mj-lt"/>
              </a:rPr>
              <a:t>Springfield MO </a:t>
            </a:r>
          </a:p>
          <a:p>
            <a:r>
              <a:rPr lang="en-US" sz="2800" dirty="0">
                <a:solidFill>
                  <a:schemeClr val="tx1"/>
                </a:solidFill>
                <a:latin typeface="+mj-lt"/>
              </a:rPr>
              <a:t>North Charleston SC</a:t>
            </a:r>
          </a:p>
          <a:p>
            <a:r>
              <a:rPr lang="en-US" sz="2800" dirty="0">
                <a:solidFill>
                  <a:schemeClr val="tx1"/>
                </a:solidFill>
                <a:latin typeface="+mj-lt"/>
              </a:rPr>
              <a:t>Little Rock AR</a:t>
            </a:r>
          </a:p>
        </p:txBody>
      </p:sp>
    </p:spTree>
    <p:extLst>
      <p:ext uri="{BB962C8B-B14F-4D97-AF65-F5344CB8AC3E}">
        <p14:creationId xmlns:p14="http://schemas.microsoft.com/office/powerpoint/2010/main" val="3442395633"/>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314C310-850D-4491-AA52-C75BEA68B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grpSp>
      <p:sp>
        <p:nvSpPr>
          <p:cNvPr id="2" name="Title 1">
            <a:extLst>
              <a:ext uri="{FF2B5EF4-FFF2-40B4-BE49-F238E27FC236}">
                <a16:creationId xmlns:a16="http://schemas.microsoft.com/office/drawing/2014/main" id="{8F8BE7A8-4160-414F-BB11-484589549B6E}"/>
              </a:ext>
            </a:extLst>
          </p:cNvPr>
          <p:cNvSpPr>
            <a:spLocks noGrp="1"/>
          </p:cNvSpPr>
          <p:nvPr>
            <p:ph type="title"/>
          </p:nvPr>
        </p:nvSpPr>
        <p:spPr>
          <a:xfrm>
            <a:off x="836247" y="1085549"/>
            <a:ext cx="3430947" cy="4686903"/>
          </a:xfrm>
        </p:spPr>
        <p:txBody>
          <a:bodyPr anchor="ctr">
            <a:normAutofit/>
          </a:bodyPr>
          <a:lstStyle/>
          <a:p>
            <a:pPr algn="r"/>
            <a:r>
              <a:rPr lang="en-US" dirty="0">
                <a:solidFill>
                  <a:schemeClr val="tx1"/>
                </a:solidFill>
              </a:rPr>
              <a:t>Let's break down the trends over the years… </a:t>
            </a:r>
          </a:p>
        </p:txBody>
      </p:sp>
      <p:cxnSp>
        <p:nvCxnSpPr>
          <p:cNvPr id="14" name="Straight Connector 13">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3F8D037-2AD9-4F2C-9EF0-B1F2D944F9A7}"/>
              </a:ext>
            </a:extLst>
          </p:cNvPr>
          <p:cNvSpPr>
            <a:spLocks noGrp="1"/>
          </p:cNvSpPr>
          <p:nvPr>
            <p:ph idx="1"/>
          </p:nvPr>
        </p:nvSpPr>
        <p:spPr>
          <a:xfrm>
            <a:off x="5041399" y="1085549"/>
            <a:ext cx="5579707" cy="4686903"/>
          </a:xfrm>
        </p:spPr>
        <p:txBody>
          <a:bodyPr anchor="ctr">
            <a:normAutofit/>
          </a:bodyPr>
          <a:lstStyle/>
          <a:p>
            <a:r>
              <a:rPr lang="en-US" dirty="0">
                <a:solidFill>
                  <a:schemeClr val="tx1"/>
                </a:solidFill>
              </a:rPr>
              <a:t>When we think about violent crimes the main crimes, we think about are:</a:t>
            </a:r>
          </a:p>
          <a:p>
            <a:pPr lvl="1"/>
            <a:r>
              <a:rPr lang="en-US" dirty="0">
                <a:solidFill>
                  <a:schemeClr val="tx1"/>
                </a:solidFill>
              </a:rPr>
              <a:t>Murder/Non Negligent Manslaughter</a:t>
            </a:r>
          </a:p>
          <a:p>
            <a:pPr lvl="1"/>
            <a:r>
              <a:rPr lang="en-US" dirty="0">
                <a:solidFill>
                  <a:schemeClr val="tx1"/>
                </a:solidFill>
              </a:rPr>
              <a:t>Rape</a:t>
            </a:r>
          </a:p>
        </p:txBody>
      </p:sp>
    </p:spTree>
    <p:extLst>
      <p:ext uri="{BB962C8B-B14F-4D97-AF65-F5344CB8AC3E}">
        <p14:creationId xmlns:p14="http://schemas.microsoft.com/office/powerpoint/2010/main" val="1931688092"/>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60" name="Rectangle 59">
            <a:extLst>
              <a:ext uri="{FF2B5EF4-FFF2-40B4-BE49-F238E27FC236}">
                <a16:creationId xmlns:a16="http://schemas.microsoft.com/office/drawing/2014/main" id="{85F279D6-ED25-4D3F-9479-8ABB21867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38D0B1B4-C487-47EF-B7D0-421066454C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275" y="643466"/>
            <a:ext cx="1970939" cy="5571067"/>
          </a:xfrm>
          <a:custGeom>
            <a:avLst/>
            <a:gdLst>
              <a:gd name="connsiteX0" fmla="*/ 0 w 1970939"/>
              <a:gd name="connsiteY0" fmla="*/ 0 h 5571067"/>
              <a:gd name="connsiteX1" fmla="*/ 1774861 w 1970939"/>
              <a:gd name="connsiteY1" fmla="*/ 0 h 5571067"/>
              <a:gd name="connsiteX2" fmla="*/ 1780256 w 1970939"/>
              <a:gd name="connsiteY2" fmla="*/ 32931 h 5571067"/>
              <a:gd name="connsiteX3" fmla="*/ 1802197 w 1970939"/>
              <a:gd name="connsiteY3" fmla="*/ 170349 h 5571067"/>
              <a:gd name="connsiteX4" fmla="*/ 1820981 w 1970939"/>
              <a:gd name="connsiteY4" fmla="*/ 308372 h 5571067"/>
              <a:gd name="connsiteX5" fmla="*/ 1839923 w 1970939"/>
              <a:gd name="connsiteY5" fmla="*/ 445791 h 5571067"/>
              <a:gd name="connsiteX6" fmla="*/ 1857602 w 1970939"/>
              <a:gd name="connsiteY6" fmla="*/ 583814 h 5571067"/>
              <a:gd name="connsiteX7" fmla="*/ 1872756 w 1970939"/>
              <a:gd name="connsiteY7" fmla="*/ 720022 h 5571067"/>
              <a:gd name="connsiteX8" fmla="*/ 1887120 w 1970939"/>
              <a:gd name="connsiteY8" fmla="*/ 858046 h 5571067"/>
              <a:gd name="connsiteX9" fmla="*/ 1900223 w 1970939"/>
              <a:gd name="connsiteY9" fmla="*/ 995464 h 5571067"/>
              <a:gd name="connsiteX10" fmla="*/ 1911588 w 1970939"/>
              <a:gd name="connsiteY10" fmla="*/ 1130461 h 5571067"/>
              <a:gd name="connsiteX11" fmla="*/ 1922953 w 1970939"/>
              <a:gd name="connsiteY11" fmla="*/ 1267274 h 5571067"/>
              <a:gd name="connsiteX12" fmla="*/ 1932424 w 1970939"/>
              <a:gd name="connsiteY12" fmla="*/ 1402271 h 5571067"/>
              <a:gd name="connsiteX13" fmla="*/ 1939842 w 1970939"/>
              <a:gd name="connsiteY13" fmla="*/ 1537267 h 5571067"/>
              <a:gd name="connsiteX14" fmla="*/ 1947577 w 1970939"/>
              <a:gd name="connsiteY14" fmla="*/ 1671659 h 5571067"/>
              <a:gd name="connsiteX15" fmla="*/ 1954049 w 1970939"/>
              <a:gd name="connsiteY15" fmla="*/ 1804840 h 5571067"/>
              <a:gd name="connsiteX16" fmla="*/ 1958627 w 1970939"/>
              <a:gd name="connsiteY16" fmla="*/ 1936810 h 5571067"/>
              <a:gd name="connsiteX17" fmla="*/ 1962573 w 1970939"/>
              <a:gd name="connsiteY17" fmla="*/ 2068780 h 5571067"/>
              <a:gd name="connsiteX18" fmla="*/ 1966361 w 1970939"/>
              <a:gd name="connsiteY18" fmla="*/ 2199539 h 5571067"/>
              <a:gd name="connsiteX19" fmla="*/ 1968098 w 1970939"/>
              <a:gd name="connsiteY19" fmla="*/ 2328482 h 5571067"/>
              <a:gd name="connsiteX20" fmla="*/ 1969992 w 1970939"/>
              <a:gd name="connsiteY20" fmla="*/ 2457425 h 5571067"/>
              <a:gd name="connsiteX21" fmla="*/ 1970939 w 1970939"/>
              <a:gd name="connsiteY21" fmla="*/ 2584552 h 5571067"/>
              <a:gd name="connsiteX22" fmla="*/ 1969992 w 1970939"/>
              <a:gd name="connsiteY22" fmla="*/ 2710469 h 5571067"/>
              <a:gd name="connsiteX23" fmla="*/ 1969992 w 1970939"/>
              <a:gd name="connsiteY23" fmla="*/ 2835174 h 5571067"/>
              <a:gd name="connsiteX24" fmla="*/ 1968098 w 1970939"/>
              <a:gd name="connsiteY24" fmla="*/ 2958669 h 5571067"/>
              <a:gd name="connsiteX25" fmla="*/ 1965256 w 1970939"/>
              <a:gd name="connsiteY25" fmla="*/ 3079742 h 5571067"/>
              <a:gd name="connsiteX26" fmla="*/ 1962573 w 1970939"/>
              <a:gd name="connsiteY26" fmla="*/ 3199605 h 5571067"/>
              <a:gd name="connsiteX27" fmla="*/ 1959574 w 1970939"/>
              <a:gd name="connsiteY27" fmla="*/ 3317046 h 5571067"/>
              <a:gd name="connsiteX28" fmla="*/ 1954996 w 1970939"/>
              <a:gd name="connsiteY28" fmla="*/ 3433882 h 5571067"/>
              <a:gd name="connsiteX29" fmla="*/ 1950103 w 1970939"/>
              <a:gd name="connsiteY29" fmla="*/ 3548902 h 5571067"/>
              <a:gd name="connsiteX30" fmla="*/ 1945683 w 1970939"/>
              <a:gd name="connsiteY30" fmla="*/ 3661500 h 5571067"/>
              <a:gd name="connsiteX31" fmla="*/ 1933213 w 1970939"/>
              <a:gd name="connsiteY31" fmla="*/ 3881248 h 5571067"/>
              <a:gd name="connsiteX32" fmla="*/ 1919953 w 1970939"/>
              <a:gd name="connsiteY32" fmla="*/ 4091916 h 5571067"/>
              <a:gd name="connsiteX33" fmla="*/ 1906063 w 1970939"/>
              <a:gd name="connsiteY33" fmla="*/ 4294109 h 5571067"/>
              <a:gd name="connsiteX34" fmla="*/ 1890751 w 1970939"/>
              <a:gd name="connsiteY34" fmla="*/ 4485405 h 5571067"/>
              <a:gd name="connsiteX35" fmla="*/ 1874809 w 1970939"/>
              <a:gd name="connsiteY35" fmla="*/ 4668226 h 5571067"/>
              <a:gd name="connsiteX36" fmla="*/ 1857602 w 1970939"/>
              <a:gd name="connsiteY36" fmla="*/ 4837728 h 5571067"/>
              <a:gd name="connsiteX37" fmla="*/ 1840713 w 1970939"/>
              <a:gd name="connsiteY37" fmla="*/ 4996940 h 5571067"/>
              <a:gd name="connsiteX38" fmla="*/ 1823823 w 1970939"/>
              <a:gd name="connsiteY38" fmla="*/ 5143439 h 5571067"/>
              <a:gd name="connsiteX39" fmla="*/ 1807880 w 1970939"/>
              <a:gd name="connsiteY39" fmla="*/ 5277830 h 5571067"/>
              <a:gd name="connsiteX40" fmla="*/ 1792726 w 1970939"/>
              <a:gd name="connsiteY40" fmla="*/ 5397087 h 5571067"/>
              <a:gd name="connsiteX41" fmla="*/ 1778362 w 1970939"/>
              <a:gd name="connsiteY41" fmla="*/ 5504843 h 5571067"/>
              <a:gd name="connsiteX42" fmla="*/ 1769613 w 1970939"/>
              <a:gd name="connsiteY42" fmla="*/ 5571067 h 5571067"/>
              <a:gd name="connsiteX43" fmla="*/ 0 w 1970939"/>
              <a:gd name="connsiteY43" fmla="*/ 5571067 h 557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70939" h="5571067">
                <a:moveTo>
                  <a:pt x="0" y="0"/>
                </a:moveTo>
                <a:lnTo>
                  <a:pt x="1774861" y="0"/>
                </a:lnTo>
                <a:lnTo>
                  <a:pt x="1780256" y="32931"/>
                </a:lnTo>
                <a:lnTo>
                  <a:pt x="1802197" y="170349"/>
                </a:lnTo>
                <a:lnTo>
                  <a:pt x="1820981" y="308372"/>
                </a:lnTo>
                <a:lnTo>
                  <a:pt x="1839923" y="445791"/>
                </a:lnTo>
                <a:lnTo>
                  <a:pt x="1857602" y="583814"/>
                </a:lnTo>
                <a:lnTo>
                  <a:pt x="1872756" y="720022"/>
                </a:lnTo>
                <a:lnTo>
                  <a:pt x="1887120" y="858046"/>
                </a:lnTo>
                <a:lnTo>
                  <a:pt x="1900223" y="995464"/>
                </a:lnTo>
                <a:lnTo>
                  <a:pt x="1911588" y="1130461"/>
                </a:lnTo>
                <a:lnTo>
                  <a:pt x="1922953" y="1267274"/>
                </a:lnTo>
                <a:lnTo>
                  <a:pt x="1932424" y="1402271"/>
                </a:lnTo>
                <a:lnTo>
                  <a:pt x="1939842" y="1537267"/>
                </a:lnTo>
                <a:lnTo>
                  <a:pt x="1947577" y="1671659"/>
                </a:lnTo>
                <a:lnTo>
                  <a:pt x="1954049" y="1804840"/>
                </a:lnTo>
                <a:lnTo>
                  <a:pt x="1958627" y="1936810"/>
                </a:lnTo>
                <a:lnTo>
                  <a:pt x="1962573" y="2068780"/>
                </a:lnTo>
                <a:lnTo>
                  <a:pt x="1966361" y="2199539"/>
                </a:lnTo>
                <a:lnTo>
                  <a:pt x="1968098" y="2328482"/>
                </a:lnTo>
                <a:lnTo>
                  <a:pt x="1969992" y="2457425"/>
                </a:lnTo>
                <a:lnTo>
                  <a:pt x="1970939" y="2584552"/>
                </a:lnTo>
                <a:lnTo>
                  <a:pt x="1969992" y="2710469"/>
                </a:lnTo>
                <a:lnTo>
                  <a:pt x="1969992" y="2835174"/>
                </a:lnTo>
                <a:lnTo>
                  <a:pt x="1968098" y="2958669"/>
                </a:lnTo>
                <a:lnTo>
                  <a:pt x="1965256" y="3079742"/>
                </a:lnTo>
                <a:lnTo>
                  <a:pt x="1962573" y="3199605"/>
                </a:lnTo>
                <a:lnTo>
                  <a:pt x="1959574" y="3317046"/>
                </a:lnTo>
                <a:lnTo>
                  <a:pt x="1954996" y="3433882"/>
                </a:lnTo>
                <a:lnTo>
                  <a:pt x="1950103" y="3548902"/>
                </a:lnTo>
                <a:lnTo>
                  <a:pt x="1945683" y="3661500"/>
                </a:lnTo>
                <a:lnTo>
                  <a:pt x="1933213" y="3881248"/>
                </a:lnTo>
                <a:lnTo>
                  <a:pt x="1919953" y="4091916"/>
                </a:lnTo>
                <a:lnTo>
                  <a:pt x="1906063" y="4294109"/>
                </a:lnTo>
                <a:lnTo>
                  <a:pt x="1890751" y="4485405"/>
                </a:lnTo>
                <a:lnTo>
                  <a:pt x="1874809" y="4668226"/>
                </a:lnTo>
                <a:lnTo>
                  <a:pt x="1857602" y="4837728"/>
                </a:lnTo>
                <a:lnTo>
                  <a:pt x="1840713" y="4996940"/>
                </a:lnTo>
                <a:lnTo>
                  <a:pt x="1823823" y="5143439"/>
                </a:lnTo>
                <a:lnTo>
                  <a:pt x="1807880" y="5277830"/>
                </a:lnTo>
                <a:lnTo>
                  <a:pt x="1792726" y="5397087"/>
                </a:lnTo>
                <a:lnTo>
                  <a:pt x="1778362" y="5504843"/>
                </a:lnTo>
                <a:lnTo>
                  <a:pt x="1769613" y="5571067"/>
                </a:lnTo>
                <a:lnTo>
                  <a:pt x="0" y="5571067"/>
                </a:lnTo>
                <a:close/>
              </a:path>
            </a:pathLst>
          </a:custGeom>
          <a:ln>
            <a:noFill/>
          </a:ln>
        </p:spPr>
        <p:style>
          <a:lnRef idx="2">
            <a:schemeClr val="accent1">
              <a:shade val="50000"/>
            </a:schemeClr>
          </a:lnRef>
          <a:fillRef idx="1002">
            <a:schemeClr val="dk2"/>
          </a:fillRef>
          <a:effectRef idx="0">
            <a:schemeClr val="accent1"/>
          </a:effectRef>
          <a:fontRef idx="minor">
            <a:schemeClr val="lt1"/>
          </a:fontRef>
        </p:style>
        <p:txBody>
          <a:bodyPr wrap="square">
            <a:noAutofit/>
          </a:bodyPr>
          <a:lstStyle/>
          <a:p>
            <a:endParaRPr lang="en-US" dirty="0"/>
          </a:p>
        </p:txBody>
      </p:sp>
      <p:sp>
        <p:nvSpPr>
          <p:cNvPr id="64" name="Freeform: Shape 63">
            <a:extLst>
              <a:ext uri="{FF2B5EF4-FFF2-40B4-BE49-F238E27FC236}">
                <a16:creationId xmlns:a16="http://schemas.microsoft.com/office/drawing/2014/main" id="{0214736A-03B2-4B91-B0AF-B21213F3B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969335" y="1702087"/>
            <a:ext cx="3209207" cy="612850"/>
          </a:xfrm>
          <a:custGeom>
            <a:avLst/>
            <a:gdLst>
              <a:gd name="connsiteX0" fmla="*/ 3195151 w 3209207"/>
              <a:gd name="connsiteY0" fmla="*/ 612847 h 612850"/>
              <a:gd name="connsiteX1" fmla="*/ 3029871 w 3209207"/>
              <a:gd name="connsiteY1" fmla="*/ 611146 h 612850"/>
              <a:gd name="connsiteX2" fmla="*/ 2949639 w 3209207"/>
              <a:gd name="connsiteY2" fmla="*/ 608906 h 612850"/>
              <a:gd name="connsiteX3" fmla="*/ 2978018 w 3209207"/>
              <a:gd name="connsiteY3" fmla="*/ 258115 h 612850"/>
              <a:gd name="connsiteX4" fmla="*/ 2944764 w 3209207"/>
              <a:gd name="connsiteY4" fmla="*/ 260801 h 612850"/>
              <a:gd name="connsiteX5" fmla="*/ 2806036 w 3209207"/>
              <a:gd name="connsiteY5" fmla="*/ 271446 h 612850"/>
              <a:gd name="connsiteX6" fmla="*/ 2666958 w 3209207"/>
              <a:gd name="connsiteY6" fmla="*/ 278917 h 612850"/>
              <a:gd name="connsiteX7" fmla="*/ 2528469 w 3209207"/>
              <a:gd name="connsiteY7" fmla="*/ 286593 h 612850"/>
              <a:gd name="connsiteX8" fmla="*/ 2389479 w 3209207"/>
              <a:gd name="connsiteY8" fmla="*/ 292970 h 612850"/>
              <a:gd name="connsiteX9" fmla="*/ 2252501 w 3209207"/>
              <a:gd name="connsiteY9" fmla="*/ 296993 h 612850"/>
              <a:gd name="connsiteX10" fmla="*/ 2113775 w 3209207"/>
              <a:gd name="connsiteY10" fmla="*/ 300086 h 612850"/>
              <a:gd name="connsiteX11" fmla="*/ 1975755 w 3209207"/>
              <a:gd name="connsiteY11" fmla="*/ 301980 h 612850"/>
              <a:gd name="connsiteX12" fmla="*/ 1840287 w 3209207"/>
              <a:gd name="connsiteY12" fmla="*/ 302348 h 612850"/>
              <a:gd name="connsiteX13" fmla="*/ 1703009 w 3209207"/>
              <a:gd name="connsiteY13" fmla="*/ 302570 h 612850"/>
              <a:gd name="connsiteX14" fmla="*/ 1567693 w 3209207"/>
              <a:gd name="connsiteY14" fmla="*/ 301063 h 612850"/>
              <a:gd name="connsiteX15" fmla="*/ 1432543 w 3209207"/>
              <a:gd name="connsiteY15" fmla="*/ 297523 h 612850"/>
              <a:gd name="connsiteX16" fmla="*/ 1297969 w 3209207"/>
              <a:gd name="connsiteY16" fmla="*/ 294345 h 612850"/>
              <a:gd name="connsiteX17" fmla="*/ 1164703 w 3209207"/>
              <a:gd name="connsiteY17" fmla="*/ 290015 h 612850"/>
              <a:gd name="connsiteX18" fmla="*/ 1032796 w 3209207"/>
              <a:gd name="connsiteY18" fmla="*/ 283907 h 612850"/>
              <a:gd name="connsiteX19" fmla="*/ 900940 w 3209207"/>
              <a:gd name="connsiteY19" fmla="*/ 277172 h 612850"/>
              <a:gd name="connsiteX20" fmla="*/ 770303 w 3209207"/>
              <a:gd name="connsiteY20" fmla="*/ 270380 h 612850"/>
              <a:gd name="connsiteX21" fmla="*/ 641641 w 3209207"/>
              <a:gd name="connsiteY21" fmla="*/ 261702 h 612850"/>
              <a:gd name="connsiteX22" fmla="*/ 512966 w 3209207"/>
              <a:gd name="connsiteY22" fmla="*/ 253180 h 612850"/>
              <a:gd name="connsiteX23" fmla="*/ 386177 w 3209207"/>
              <a:gd name="connsiteY23" fmla="*/ 243867 h 612850"/>
              <a:gd name="connsiteX24" fmla="*/ 260746 w 3209207"/>
              <a:gd name="connsiteY24" fmla="*/ 232775 h 612850"/>
              <a:gd name="connsiteX25" fmla="*/ 136447 w 3209207"/>
              <a:gd name="connsiteY25" fmla="*/ 222719 h 612850"/>
              <a:gd name="connsiteX26" fmla="*/ 13506 w 3209207"/>
              <a:gd name="connsiteY26" fmla="*/ 210885 h 612850"/>
              <a:gd name="connsiteX27" fmla="*/ 0 w 3209207"/>
              <a:gd name="connsiteY27" fmla="*/ 209475 h 612850"/>
              <a:gd name="connsiteX28" fmla="*/ 40844 w 3209207"/>
              <a:gd name="connsiteY28" fmla="*/ 212313 h 612850"/>
              <a:gd name="connsiteX29" fmla="*/ 132211 w 3209207"/>
              <a:gd name="connsiteY29" fmla="*/ 216946 h 612850"/>
              <a:gd name="connsiteX30" fmla="*/ 225585 w 3209207"/>
              <a:gd name="connsiteY30" fmla="*/ 221811 h 612850"/>
              <a:gd name="connsiteX31" fmla="*/ 320298 w 3209207"/>
              <a:gd name="connsiteY31" fmla="*/ 226444 h 612850"/>
              <a:gd name="connsiteX32" fmla="*/ 415680 w 3209207"/>
              <a:gd name="connsiteY32" fmla="*/ 229340 h 612850"/>
              <a:gd name="connsiteX33" fmla="*/ 512735 w 3209207"/>
              <a:gd name="connsiteY33" fmla="*/ 232120 h 612850"/>
              <a:gd name="connsiteX34" fmla="*/ 611464 w 3209207"/>
              <a:gd name="connsiteY34" fmla="*/ 235015 h 612850"/>
              <a:gd name="connsiteX35" fmla="*/ 711532 w 3209207"/>
              <a:gd name="connsiteY35" fmla="*/ 236985 h 612850"/>
              <a:gd name="connsiteX36" fmla="*/ 812604 w 3209207"/>
              <a:gd name="connsiteY36" fmla="*/ 236985 h 612850"/>
              <a:gd name="connsiteX37" fmla="*/ 915014 w 3209207"/>
              <a:gd name="connsiteY37" fmla="*/ 237795 h 612850"/>
              <a:gd name="connsiteX38" fmla="*/ 1018428 w 3209207"/>
              <a:gd name="connsiteY38" fmla="*/ 236985 h 612850"/>
              <a:gd name="connsiteX39" fmla="*/ 1122847 w 3209207"/>
              <a:gd name="connsiteY39" fmla="*/ 235015 h 612850"/>
              <a:gd name="connsiteX40" fmla="*/ 1227600 w 3209207"/>
              <a:gd name="connsiteY40" fmla="*/ 233162 h 612850"/>
              <a:gd name="connsiteX41" fmla="*/ 1333692 w 3209207"/>
              <a:gd name="connsiteY41" fmla="*/ 229340 h 612850"/>
              <a:gd name="connsiteX42" fmla="*/ 1441122 w 3209207"/>
              <a:gd name="connsiteY42" fmla="*/ 225634 h 612850"/>
              <a:gd name="connsiteX43" fmla="*/ 1547883 w 3209207"/>
              <a:gd name="connsiteY43" fmla="*/ 220769 h 612850"/>
              <a:gd name="connsiteX44" fmla="*/ 1655983 w 3209207"/>
              <a:gd name="connsiteY44" fmla="*/ 214282 h 612850"/>
              <a:gd name="connsiteX45" fmla="*/ 1765421 w 3209207"/>
              <a:gd name="connsiteY45" fmla="*/ 206638 h 612850"/>
              <a:gd name="connsiteX46" fmla="*/ 1874860 w 3209207"/>
              <a:gd name="connsiteY46" fmla="*/ 199108 h 612850"/>
              <a:gd name="connsiteX47" fmla="*/ 1984299 w 3209207"/>
              <a:gd name="connsiteY47" fmla="*/ 189495 h 612850"/>
              <a:gd name="connsiteX48" fmla="*/ 2095745 w 3209207"/>
              <a:gd name="connsiteY48" fmla="*/ 178144 h 612850"/>
              <a:gd name="connsiteX49" fmla="*/ 2205184 w 3209207"/>
              <a:gd name="connsiteY49" fmla="*/ 166793 h 612850"/>
              <a:gd name="connsiteX50" fmla="*/ 2316631 w 3209207"/>
              <a:gd name="connsiteY50" fmla="*/ 153472 h 612850"/>
              <a:gd name="connsiteX51" fmla="*/ 2429081 w 3209207"/>
              <a:gd name="connsiteY51" fmla="*/ 139226 h 612850"/>
              <a:gd name="connsiteX52" fmla="*/ 2539523 w 3209207"/>
              <a:gd name="connsiteY52" fmla="*/ 124052 h 612850"/>
              <a:gd name="connsiteX53" fmla="*/ 2651305 w 3209207"/>
              <a:gd name="connsiteY53" fmla="*/ 106215 h 612850"/>
              <a:gd name="connsiteX54" fmla="*/ 2763086 w 3209207"/>
              <a:gd name="connsiteY54" fmla="*/ 87219 h 612850"/>
              <a:gd name="connsiteX55" fmla="*/ 2874867 w 3209207"/>
              <a:gd name="connsiteY55" fmla="*/ 68339 h 612850"/>
              <a:gd name="connsiteX56" fmla="*/ 2986314 w 3209207"/>
              <a:gd name="connsiteY56" fmla="*/ 46331 h 612850"/>
              <a:gd name="connsiteX57" fmla="*/ 3097760 w 3209207"/>
              <a:gd name="connsiteY57" fmla="*/ 23629 h 612850"/>
              <a:gd name="connsiteX58" fmla="*/ 3209207 w 3209207"/>
              <a:gd name="connsiteY58" fmla="*/ 0 h 612850"/>
              <a:gd name="connsiteX59" fmla="*/ 3195151 w 3209207"/>
              <a:gd name="connsiteY59" fmla="*/ 612847 h 6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209207" h="612850">
                <a:moveTo>
                  <a:pt x="3195151" y="612847"/>
                </a:moveTo>
                <a:cubicBezTo>
                  <a:pt x="3144238" y="612898"/>
                  <a:pt x="3088941" y="612318"/>
                  <a:pt x="3029871" y="611146"/>
                </a:cubicBezTo>
                <a:lnTo>
                  <a:pt x="2949639" y="608906"/>
                </a:lnTo>
                <a:lnTo>
                  <a:pt x="2978018" y="258115"/>
                </a:lnTo>
                <a:lnTo>
                  <a:pt x="2944764" y="260801"/>
                </a:lnTo>
                <a:lnTo>
                  <a:pt x="2806036" y="271446"/>
                </a:lnTo>
                <a:lnTo>
                  <a:pt x="2666958" y="278917"/>
                </a:lnTo>
                <a:lnTo>
                  <a:pt x="2528469" y="286593"/>
                </a:lnTo>
                <a:lnTo>
                  <a:pt x="2389479" y="292970"/>
                </a:lnTo>
                <a:lnTo>
                  <a:pt x="2252501" y="296993"/>
                </a:lnTo>
                <a:lnTo>
                  <a:pt x="2113775" y="300086"/>
                </a:lnTo>
                <a:lnTo>
                  <a:pt x="1975755" y="301980"/>
                </a:lnTo>
                <a:lnTo>
                  <a:pt x="1840287" y="302348"/>
                </a:lnTo>
                <a:lnTo>
                  <a:pt x="1703009" y="302570"/>
                </a:lnTo>
                <a:lnTo>
                  <a:pt x="1567693" y="301063"/>
                </a:lnTo>
                <a:lnTo>
                  <a:pt x="1432543" y="297523"/>
                </a:lnTo>
                <a:lnTo>
                  <a:pt x="1297969" y="294345"/>
                </a:lnTo>
                <a:lnTo>
                  <a:pt x="1164703" y="290015"/>
                </a:lnTo>
                <a:lnTo>
                  <a:pt x="1032796" y="283907"/>
                </a:lnTo>
                <a:lnTo>
                  <a:pt x="900940" y="277172"/>
                </a:lnTo>
                <a:lnTo>
                  <a:pt x="770303" y="270380"/>
                </a:lnTo>
                <a:lnTo>
                  <a:pt x="641641" y="261702"/>
                </a:lnTo>
                <a:lnTo>
                  <a:pt x="512966" y="253180"/>
                </a:lnTo>
                <a:lnTo>
                  <a:pt x="386177" y="243867"/>
                </a:lnTo>
                <a:lnTo>
                  <a:pt x="260746" y="232775"/>
                </a:lnTo>
                <a:lnTo>
                  <a:pt x="136447" y="222719"/>
                </a:lnTo>
                <a:lnTo>
                  <a:pt x="13506" y="210885"/>
                </a:lnTo>
                <a:lnTo>
                  <a:pt x="0" y="209475"/>
                </a:lnTo>
                <a:lnTo>
                  <a:pt x="40844" y="212313"/>
                </a:lnTo>
                <a:lnTo>
                  <a:pt x="132211" y="216946"/>
                </a:lnTo>
                <a:lnTo>
                  <a:pt x="225585" y="221811"/>
                </a:lnTo>
                <a:lnTo>
                  <a:pt x="320298" y="226444"/>
                </a:lnTo>
                <a:lnTo>
                  <a:pt x="415680" y="229340"/>
                </a:lnTo>
                <a:lnTo>
                  <a:pt x="512735" y="232120"/>
                </a:lnTo>
                <a:lnTo>
                  <a:pt x="611464" y="235015"/>
                </a:lnTo>
                <a:lnTo>
                  <a:pt x="711532" y="236985"/>
                </a:lnTo>
                <a:lnTo>
                  <a:pt x="812604" y="236985"/>
                </a:lnTo>
                <a:lnTo>
                  <a:pt x="915014" y="237795"/>
                </a:lnTo>
                <a:lnTo>
                  <a:pt x="1018428" y="236985"/>
                </a:lnTo>
                <a:lnTo>
                  <a:pt x="1122847" y="235015"/>
                </a:lnTo>
                <a:lnTo>
                  <a:pt x="1227600" y="233162"/>
                </a:lnTo>
                <a:lnTo>
                  <a:pt x="1333692" y="229340"/>
                </a:lnTo>
                <a:lnTo>
                  <a:pt x="1441122" y="225634"/>
                </a:lnTo>
                <a:lnTo>
                  <a:pt x="1547883" y="220769"/>
                </a:lnTo>
                <a:lnTo>
                  <a:pt x="1655983" y="214282"/>
                </a:lnTo>
                <a:lnTo>
                  <a:pt x="1765421" y="206638"/>
                </a:lnTo>
                <a:lnTo>
                  <a:pt x="1874860" y="199108"/>
                </a:lnTo>
                <a:lnTo>
                  <a:pt x="1984299" y="189495"/>
                </a:lnTo>
                <a:lnTo>
                  <a:pt x="2095745" y="178144"/>
                </a:lnTo>
                <a:lnTo>
                  <a:pt x="2205184" y="166793"/>
                </a:lnTo>
                <a:lnTo>
                  <a:pt x="2316631" y="153472"/>
                </a:lnTo>
                <a:lnTo>
                  <a:pt x="2429081" y="139226"/>
                </a:lnTo>
                <a:lnTo>
                  <a:pt x="2539523" y="124052"/>
                </a:lnTo>
                <a:lnTo>
                  <a:pt x="2651305" y="106215"/>
                </a:lnTo>
                <a:lnTo>
                  <a:pt x="2763086" y="87219"/>
                </a:lnTo>
                <a:lnTo>
                  <a:pt x="2874867" y="68339"/>
                </a:lnTo>
                <a:lnTo>
                  <a:pt x="2986314" y="46331"/>
                </a:lnTo>
                <a:lnTo>
                  <a:pt x="3097760" y="23629"/>
                </a:lnTo>
                <a:lnTo>
                  <a:pt x="3209207" y="0"/>
                </a:lnTo>
                <a:cubicBezTo>
                  <a:pt x="3198832" y="386055"/>
                  <a:pt x="3205525" y="226792"/>
                  <a:pt x="3195151" y="612847"/>
                </a:cubicBezTo>
                <a:close/>
              </a:path>
            </a:pathLst>
          </a:custGeom>
          <a:solidFill>
            <a:schemeClr val="bg1">
              <a:alpha val="20000"/>
            </a:schemeClr>
          </a:solidFill>
          <a:ln>
            <a:noFill/>
          </a:ln>
        </p:spPr>
        <p:txBody>
          <a:bodyPr wrap="square">
            <a:noAutofit/>
          </a:bodyPr>
          <a:lstStyle/>
          <a:p>
            <a:endParaRPr lang="en-US" dirty="0"/>
          </a:p>
        </p:txBody>
      </p:sp>
      <p:pic>
        <p:nvPicPr>
          <p:cNvPr id="5" name="Content Placeholder 4" descr="Chart, bar chart&#10;&#10;Description automatically generated">
            <a:extLst>
              <a:ext uri="{FF2B5EF4-FFF2-40B4-BE49-F238E27FC236}">
                <a16:creationId xmlns:a16="http://schemas.microsoft.com/office/drawing/2014/main" id="{509DD9C7-057F-4EBF-BF38-161E236BCF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08758" y="813693"/>
            <a:ext cx="8539776" cy="5230612"/>
          </a:xfrm>
          <a:prstGeom prst="rect">
            <a:avLst/>
          </a:prstGeom>
        </p:spPr>
      </p:pic>
      <p:sp>
        <p:nvSpPr>
          <p:cNvPr id="6" name="TextBox 5">
            <a:extLst>
              <a:ext uri="{FF2B5EF4-FFF2-40B4-BE49-F238E27FC236}">
                <a16:creationId xmlns:a16="http://schemas.microsoft.com/office/drawing/2014/main" id="{89F4FF2E-9780-4A79-8149-69B2727CD9E2}"/>
              </a:ext>
            </a:extLst>
          </p:cNvPr>
          <p:cNvSpPr txBox="1"/>
          <p:nvPr/>
        </p:nvSpPr>
        <p:spPr>
          <a:xfrm>
            <a:off x="876300" y="1257300"/>
            <a:ext cx="1488992" cy="258532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The early to mid 90’s had rather high murder numbers and rates</a:t>
            </a:r>
          </a:p>
        </p:txBody>
      </p:sp>
    </p:spTree>
    <p:extLst>
      <p:ext uri="{BB962C8B-B14F-4D97-AF65-F5344CB8AC3E}">
        <p14:creationId xmlns:p14="http://schemas.microsoft.com/office/powerpoint/2010/main" val="3298951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31" name="Rectangle 30">
            <a:extLst>
              <a:ext uri="{FF2B5EF4-FFF2-40B4-BE49-F238E27FC236}">
                <a16:creationId xmlns:a16="http://schemas.microsoft.com/office/drawing/2014/main" id="{85F279D6-ED25-4D3F-9479-8ABB21867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38D0B1B4-C487-47EF-B7D0-421066454C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275" y="643466"/>
            <a:ext cx="1970939" cy="5571067"/>
          </a:xfrm>
          <a:custGeom>
            <a:avLst/>
            <a:gdLst>
              <a:gd name="connsiteX0" fmla="*/ 0 w 1970939"/>
              <a:gd name="connsiteY0" fmla="*/ 0 h 5571067"/>
              <a:gd name="connsiteX1" fmla="*/ 1774861 w 1970939"/>
              <a:gd name="connsiteY1" fmla="*/ 0 h 5571067"/>
              <a:gd name="connsiteX2" fmla="*/ 1780256 w 1970939"/>
              <a:gd name="connsiteY2" fmla="*/ 32931 h 5571067"/>
              <a:gd name="connsiteX3" fmla="*/ 1802197 w 1970939"/>
              <a:gd name="connsiteY3" fmla="*/ 170349 h 5571067"/>
              <a:gd name="connsiteX4" fmla="*/ 1820981 w 1970939"/>
              <a:gd name="connsiteY4" fmla="*/ 308372 h 5571067"/>
              <a:gd name="connsiteX5" fmla="*/ 1839923 w 1970939"/>
              <a:gd name="connsiteY5" fmla="*/ 445791 h 5571067"/>
              <a:gd name="connsiteX6" fmla="*/ 1857602 w 1970939"/>
              <a:gd name="connsiteY6" fmla="*/ 583814 h 5571067"/>
              <a:gd name="connsiteX7" fmla="*/ 1872756 w 1970939"/>
              <a:gd name="connsiteY7" fmla="*/ 720022 h 5571067"/>
              <a:gd name="connsiteX8" fmla="*/ 1887120 w 1970939"/>
              <a:gd name="connsiteY8" fmla="*/ 858046 h 5571067"/>
              <a:gd name="connsiteX9" fmla="*/ 1900223 w 1970939"/>
              <a:gd name="connsiteY9" fmla="*/ 995464 h 5571067"/>
              <a:gd name="connsiteX10" fmla="*/ 1911588 w 1970939"/>
              <a:gd name="connsiteY10" fmla="*/ 1130461 h 5571067"/>
              <a:gd name="connsiteX11" fmla="*/ 1922953 w 1970939"/>
              <a:gd name="connsiteY11" fmla="*/ 1267274 h 5571067"/>
              <a:gd name="connsiteX12" fmla="*/ 1932424 w 1970939"/>
              <a:gd name="connsiteY12" fmla="*/ 1402271 h 5571067"/>
              <a:gd name="connsiteX13" fmla="*/ 1939842 w 1970939"/>
              <a:gd name="connsiteY13" fmla="*/ 1537267 h 5571067"/>
              <a:gd name="connsiteX14" fmla="*/ 1947577 w 1970939"/>
              <a:gd name="connsiteY14" fmla="*/ 1671659 h 5571067"/>
              <a:gd name="connsiteX15" fmla="*/ 1954049 w 1970939"/>
              <a:gd name="connsiteY15" fmla="*/ 1804840 h 5571067"/>
              <a:gd name="connsiteX16" fmla="*/ 1958627 w 1970939"/>
              <a:gd name="connsiteY16" fmla="*/ 1936810 h 5571067"/>
              <a:gd name="connsiteX17" fmla="*/ 1962573 w 1970939"/>
              <a:gd name="connsiteY17" fmla="*/ 2068780 h 5571067"/>
              <a:gd name="connsiteX18" fmla="*/ 1966361 w 1970939"/>
              <a:gd name="connsiteY18" fmla="*/ 2199539 h 5571067"/>
              <a:gd name="connsiteX19" fmla="*/ 1968098 w 1970939"/>
              <a:gd name="connsiteY19" fmla="*/ 2328482 h 5571067"/>
              <a:gd name="connsiteX20" fmla="*/ 1969992 w 1970939"/>
              <a:gd name="connsiteY20" fmla="*/ 2457425 h 5571067"/>
              <a:gd name="connsiteX21" fmla="*/ 1970939 w 1970939"/>
              <a:gd name="connsiteY21" fmla="*/ 2584552 h 5571067"/>
              <a:gd name="connsiteX22" fmla="*/ 1969992 w 1970939"/>
              <a:gd name="connsiteY22" fmla="*/ 2710469 h 5571067"/>
              <a:gd name="connsiteX23" fmla="*/ 1969992 w 1970939"/>
              <a:gd name="connsiteY23" fmla="*/ 2835174 h 5571067"/>
              <a:gd name="connsiteX24" fmla="*/ 1968098 w 1970939"/>
              <a:gd name="connsiteY24" fmla="*/ 2958669 h 5571067"/>
              <a:gd name="connsiteX25" fmla="*/ 1965256 w 1970939"/>
              <a:gd name="connsiteY25" fmla="*/ 3079742 h 5571067"/>
              <a:gd name="connsiteX26" fmla="*/ 1962573 w 1970939"/>
              <a:gd name="connsiteY26" fmla="*/ 3199605 h 5571067"/>
              <a:gd name="connsiteX27" fmla="*/ 1959574 w 1970939"/>
              <a:gd name="connsiteY27" fmla="*/ 3317046 h 5571067"/>
              <a:gd name="connsiteX28" fmla="*/ 1954996 w 1970939"/>
              <a:gd name="connsiteY28" fmla="*/ 3433882 h 5571067"/>
              <a:gd name="connsiteX29" fmla="*/ 1950103 w 1970939"/>
              <a:gd name="connsiteY29" fmla="*/ 3548902 h 5571067"/>
              <a:gd name="connsiteX30" fmla="*/ 1945683 w 1970939"/>
              <a:gd name="connsiteY30" fmla="*/ 3661500 h 5571067"/>
              <a:gd name="connsiteX31" fmla="*/ 1933213 w 1970939"/>
              <a:gd name="connsiteY31" fmla="*/ 3881248 h 5571067"/>
              <a:gd name="connsiteX32" fmla="*/ 1919953 w 1970939"/>
              <a:gd name="connsiteY32" fmla="*/ 4091916 h 5571067"/>
              <a:gd name="connsiteX33" fmla="*/ 1906063 w 1970939"/>
              <a:gd name="connsiteY33" fmla="*/ 4294109 h 5571067"/>
              <a:gd name="connsiteX34" fmla="*/ 1890751 w 1970939"/>
              <a:gd name="connsiteY34" fmla="*/ 4485405 h 5571067"/>
              <a:gd name="connsiteX35" fmla="*/ 1874809 w 1970939"/>
              <a:gd name="connsiteY35" fmla="*/ 4668226 h 5571067"/>
              <a:gd name="connsiteX36" fmla="*/ 1857602 w 1970939"/>
              <a:gd name="connsiteY36" fmla="*/ 4837728 h 5571067"/>
              <a:gd name="connsiteX37" fmla="*/ 1840713 w 1970939"/>
              <a:gd name="connsiteY37" fmla="*/ 4996940 h 5571067"/>
              <a:gd name="connsiteX38" fmla="*/ 1823823 w 1970939"/>
              <a:gd name="connsiteY38" fmla="*/ 5143439 h 5571067"/>
              <a:gd name="connsiteX39" fmla="*/ 1807880 w 1970939"/>
              <a:gd name="connsiteY39" fmla="*/ 5277830 h 5571067"/>
              <a:gd name="connsiteX40" fmla="*/ 1792726 w 1970939"/>
              <a:gd name="connsiteY40" fmla="*/ 5397087 h 5571067"/>
              <a:gd name="connsiteX41" fmla="*/ 1778362 w 1970939"/>
              <a:gd name="connsiteY41" fmla="*/ 5504843 h 5571067"/>
              <a:gd name="connsiteX42" fmla="*/ 1769613 w 1970939"/>
              <a:gd name="connsiteY42" fmla="*/ 5571067 h 5571067"/>
              <a:gd name="connsiteX43" fmla="*/ 0 w 1970939"/>
              <a:gd name="connsiteY43" fmla="*/ 5571067 h 557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70939" h="5571067">
                <a:moveTo>
                  <a:pt x="0" y="0"/>
                </a:moveTo>
                <a:lnTo>
                  <a:pt x="1774861" y="0"/>
                </a:lnTo>
                <a:lnTo>
                  <a:pt x="1780256" y="32931"/>
                </a:lnTo>
                <a:lnTo>
                  <a:pt x="1802197" y="170349"/>
                </a:lnTo>
                <a:lnTo>
                  <a:pt x="1820981" y="308372"/>
                </a:lnTo>
                <a:lnTo>
                  <a:pt x="1839923" y="445791"/>
                </a:lnTo>
                <a:lnTo>
                  <a:pt x="1857602" y="583814"/>
                </a:lnTo>
                <a:lnTo>
                  <a:pt x="1872756" y="720022"/>
                </a:lnTo>
                <a:lnTo>
                  <a:pt x="1887120" y="858046"/>
                </a:lnTo>
                <a:lnTo>
                  <a:pt x="1900223" y="995464"/>
                </a:lnTo>
                <a:lnTo>
                  <a:pt x="1911588" y="1130461"/>
                </a:lnTo>
                <a:lnTo>
                  <a:pt x="1922953" y="1267274"/>
                </a:lnTo>
                <a:lnTo>
                  <a:pt x="1932424" y="1402271"/>
                </a:lnTo>
                <a:lnTo>
                  <a:pt x="1939842" y="1537267"/>
                </a:lnTo>
                <a:lnTo>
                  <a:pt x="1947577" y="1671659"/>
                </a:lnTo>
                <a:lnTo>
                  <a:pt x="1954049" y="1804840"/>
                </a:lnTo>
                <a:lnTo>
                  <a:pt x="1958627" y="1936810"/>
                </a:lnTo>
                <a:lnTo>
                  <a:pt x="1962573" y="2068780"/>
                </a:lnTo>
                <a:lnTo>
                  <a:pt x="1966361" y="2199539"/>
                </a:lnTo>
                <a:lnTo>
                  <a:pt x="1968098" y="2328482"/>
                </a:lnTo>
                <a:lnTo>
                  <a:pt x="1969992" y="2457425"/>
                </a:lnTo>
                <a:lnTo>
                  <a:pt x="1970939" y="2584552"/>
                </a:lnTo>
                <a:lnTo>
                  <a:pt x="1969992" y="2710469"/>
                </a:lnTo>
                <a:lnTo>
                  <a:pt x="1969992" y="2835174"/>
                </a:lnTo>
                <a:lnTo>
                  <a:pt x="1968098" y="2958669"/>
                </a:lnTo>
                <a:lnTo>
                  <a:pt x="1965256" y="3079742"/>
                </a:lnTo>
                <a:lnTo>
                  <a:pt x="1962573" y="3199605"/>
                </a:lnTo>
                <a:lnTo>
                  <a:pt x="1959574" y="3317046"/>
                </a:lnTo>
                <a:lnTo>
                  <a:pt x="1954996" y="3433882"/>
                </a:lnTo>
                <a:lnTo>
                  <a:pt x="1950103" y="3548902"/>
                </a:lnTo>
                <a:lnTo>
                  <a:pt x="1945683" y="3661500"/>
                </a:lnTo>
                <a:lnTo>
                  <a:pt x="1933213" y="3881248"/>
                </a:lnTo>
                <a:lnTo>
                  <a:pt x="1919953" y="4091916"/>
                </a:lnTo>
                <a:lnTo>
                  <a:pt x="1906063" y="4294109"/>
                </a:lnTo>
                <a:lnTo>
                  <a:pt x="1890751" y="4485405"/>
                </a:lnTo>
                <a:lnTo>
                  <a:pt x="1874809" y="4668226"/>
                </a:lnTo>
                <a:lnTo>
                  <a:pt x="1857602" y="4837728"/>
                </a:lnTo>
                <a:lnTo>
                  <a:pt x="1840713" y="4996940"/>
                </a:lnTo>
                <a:lnTo>
                  <a:pt x="1823823" y="5143439"/>
                </a:lnTo>
                <a:lnTo>
                  <a:pt x="1807880" y="5277830"/>
                </a:lnTo>
                <a:lnTo>
                  <a:pt x="1792726" y="5397087"/>
                </a:lnTo>
                <a:lnTo>
                  <a:pt x="1778362" y="5504843"/>
                </a:lnTo>
                <a:lnTo>
                  <a:pt x="1769613" y="5571067"/>
                </a:lnTo>
                <a:lnTo>
                  <a:pt x="0" y="5571067"/>
                </a:lnTo>
                <a:close/>
              </a:path>
            </a:pathLst>
          </a:custGeom>
          <a:ln>
            <a:noFill/>
          </a:ln>
        </p:spPr>
        <p:style>
          <a:lnRef idx="2">
            <a:schemeClr val="accent1">
              <a:shade val="50000"/>
            </a:schemeClr>
          </a:lnRef>
          <a:fillRef idx="1002">
            <a:schemeClr val="dk2"/>
          </a:fillRef>
          <a:effectRef idx="0">
            <a:schemeClr val="accent1"/>
          </a:effectRef>
          <a:fontRef idx="minor">
            <a:schemeClr val="lt1"/>
          </a:fontRef>
        </p:style>
        <p:txBody>
          <a:bodyPr wrap="square">
            <a:noAutofit/>
          </a:bodyPr>
          <a:lstStyle/>
          <a:p>
            <a:endParaRPr lang="en-US" dirty="0"/>
          </a:p>
        </p:txBody>
      </p:sp>
      <p:sp>
        <p:nvSpPr>
          <p:cNvPr id="35" name="Freeform: Shape 34">
            <a:extLst>
              <a:ext uri="{FF2B5EF4-FFF2-40B4-BE49-F238E27FC236}">
                <a16:creationId xmlns:a16="http://schemas.microsoft.com/office/drawing/2014/main" id="{0214736A-03B2-4B91-B0AF-B21213F3B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969335" y="1702087"/>
            <a:ext cx="3209207" cy="612850"/>
          </a:xfrm>
          <a:custGeom>
            <a:avLst/>
            <a:gdLst>
              <a:gd name="connsiteX0" fmla="*/ 3195151 w 3209207"/>
              <a:gd name="connsiteY0" fmla="*/ 612847 h 612850"/>
              <a:gd name="connsiteX1" fmla="*/ 3029871 w 3209207"/>
              <a:gd name="connsiteY1" fmla="*/ 611146 h 612850"/>
              <a:gd name="connsiteX2" fmla="*/ 2949639 w 3209207"/>
              <a:gd name="connsiteY2" fmla="*/ 608906 h 612850"/>
              <a:gd name="connsiteX3" fmla="*/ 2978018 w 3209207"/>
              <a:gd name="connsiteY3" fmla="*/ 258115 h 612850"/>
              <a:gd name="connsiteX4" fmla="*/ 2944764 w 3209207"/>
              <a:gd name="connsiteY4" fmla="*/ 260801 h 612850"/>
              <a:gd name="connsiteX5" fmla="*/ 2806036 w 3209207"/>
              <a:gd name="connsiteY5" fmla="*/ 271446 h 612850"/>
              <a:gd name="connsiteX6" fmla="*/ 2666958 w 3209207"/>
              <a:gd name="connsiteY6" fmla="*/ 278917 h 612850"/>
              <a:gd name="connsiteX7" fmla="*/ 2528469 w 3209207"/>
              <a:gd name="connsiteY7" fmla="*/ 286593 h 612850"/>
              <a:gd name="connsiteX8" fmla="*/ 2389479 w 3209207"/>
              <a:gd name="connsiteY8" fmla="*/ 292970 h 612850"/>
              <a:gd name="connsiteX9" fmla="*/ 2252501 w 3209207"/>
              <a:gd name="connsiteY9" fmla="*/ 296993 h 612850"/>
              <a:gd name="connsiteX10" fmla="*/ 2113775 w 3209207"/>
              <a:gd name="connsiteY10" fmla="*/ 300086 h 612850"/>
              <a:gd name="connsiteX11" fmla="*/ 1975755 w 3209207"/>
              <a:gd name="connsiteY11" fmla="*/ 301980 h 612850"/>
              <a:gd name="connsiteX12" fmla="*/ 1840287 w 3209207"/>
              <a:gd name="connsiteY12" fmla="*/ 302348 h 612850"/>
              <a:gd name="connsiteX13" fmla="*/ 1703009 w 3209207"/>
              <a:gd name="connsiteY13" fmla="*/ 302570 h 612850"/>
              <a:gd name="connsiteX14" fmla="*/ 1567693 w 3209207"/>
              <a:gd name="connsiteY14" fmla="*/ 301063 h 612850"/>
              <a:gd name="connsiteX15" fmla="*/ 1432543 w 3209207"/>
              <a:gd name="connsiteY15" fmla="*/ 297523 h 612850"/>
              <a:gd name="connsiteX16" fmla="*/ 1297969 w 3209207"/>
              <a:gd name="connsiteY16" fmla="*/ 294345 h 612850"/>
              <a:gd name="connsiteX17" fmla="*/ 1164703 w 3209207"/>
              <a:gd name="connsiteY17" fmla="*/ 290015 h 612850"/>
              <a:gd name="connsiteX18" fmla="*/ 1032796 w 3209207"/>
              <a:gd name="connsiteY18" fmla="*/ 283907 h 612850"/>
              <a:gd name="connsiteX19" fmla="*/ 900940 w 3209207"/>
              <a:gd name="connsiteY19" fmla="*/ 277172 h 612850"/>
              <a:gd name="connsiteX20" fmla="*/ 770303 w 3209207"/>
              <a:gd name="connsiteY20" fmla="*/ 270380 h 612850"/>
              <a:gd name="connsiteX21" fmla="*/ 641641 w 3209207"/>
              <a:gd name="connsiteY21" fmla="*/ 261702 h 612850"/>
              <a:gd name="connsiteX22" fmla="*/ 512966 w 3209207"/>
              <a:gd name="connsiteY22" fmla="*/ 253180 h 612850"/>
              <a:gd name="connsiteX23" fmla="*/ 386177 w 3209207"/>
              <a:gd name="connsiteY23" fmla="*/ 243867 h 612850"/>
              <a:gd name="connsiteX24" fmla="*/ 260746 w 3209207"/>
              <a:gd name="connsiteY24" fmla="*/ 232775 h 612850"/>
              <a:gd name="connsiteX25" fmla="*/ 136447 w 3209207"/>
              <a:gd name="connsiteY25" fmla="*/ 222719 h 612850"/>
              <a:gd name="connsiteX26" fmla="*/ 13506 w 3209207"/>
              <a:gd name="connsiteY26" fmla="*/ 210885 h 612850"/>
              <a:gd name="connsiteX27" fmla="*/ 0 w 3209207"/>
              <a:gd name="connsiteY27" fmla="*/ 209475 h 612850"/>
              <a:gd name="connsiteX28" fmla="*/ 40844 w 3209207"/>
              <a:gd name="connsiteY28" fmla="*/ 212313 h 612850"/>
              <a:gd name="connsiteX29" fmla="*/ 132211 w 3209207"/>
              <a:gd name="connsiteY29" fmla="*/ 216946 h 612850"/>
              <a:gd name="connsiteX30" fmla="*/ 225585 w 3209207"/>
              <a:gd name="connsiteY30" fmla="*/ 221811 h 612850"/>
              <a:gd name="connsiteX31" fmla="*/ 320298 w 3209207"/>
              <a:gd name="connsiteY31" fmla="*/ 226444 h 612850"/>
              <a:gd name="connsiteX32" fmla="*/ 415680 w 3209207"/>
              <a:gd name="connsiteY32" fmla="*/ 229340 h 612850"/>
              <a:gd name="connsiteX33" fmla="*/ 512735 w 3209207"/>
              <a:gd name="connsiteY33" fmla="*/ 232120 h 612850"/>
              <a:gd name="connsiteX34" fmla="*/ 611464 w 3209207"/>
              <a:gd name="connsiteY34" fmla="*/ 235015 h 612850"/>
              <a:gd name="connsiteX35" fmla="*/ 711532 w 3209207"/>
              <a:gd name="connsiteY35" fmla="*/ 236985 h 612850"/>
              <a:gd name="connsiteX36" fmla="*/ 812604 w 3209207"/>
              <a:gd name="connsiteY36" fmla="*/ 236985 h 612850"/>
              <a:gd name="connsiteX37" fmla="*/ 915014 w 3209207"/>
              <a:gd name="connsiteY37" fmla="*/ 237795 h 612850"/>
              <a:gd name="connsiteX38" fmla="*/ 1018428 w 3209207"/>
              <a:gd name="connsiteY38" fmla="*/ 236985 h 612850"/>
              <a:gd name="connsiteX39" fmla="*/ 1122847 w 3209207"/>
              <a:gd name="connsiteY39" fmla="*/ 235015 h 612850"/>
              <a:gd name="connsiteX40" fmla="*/ 1227600 w 3209207"/>
              <a:gd name="connsiteY40" fmla="*/ 233162 h 612850"/>
              <a:gd name="connsiteX41" fmla="*/ 1333692 w 3209207"/>
              <a:gd name="connsiteY41" fmla="*/ 229340 h 612850"/>
              <a:gd name="connsiteX42" fmla="*/ 1441122 w 3209207"/>
              <a:gd name="connsiteY42" fmla="*/ 225634 h 612850"/>
              <a:gd name="connsiteX43" fmla="*/ 1547883 w 3209207"/>
              <a:gd name="connsiteY43" fmla="*/ 220769 h 612850"/>
              <a:gd name="connsiteX44" fmla="*/ 1655983 w 3209207"/>
              <a:gd name="connsiteY44" fmla="*/ 214282 h 612850"/>
              <a:gd name="connsiteX45" fmla="*/ 1765421 w 3209207"/>
              <a:gd name="connsiteY45" fmla="*/ 206638 h 612850"/>
              <a:gd name="connsiteX46" fmla="*/ 1874860 w 3209207"/>
              <a:gd name="connsiteY46" fmla="*/ 199108 h 612850"/>
              <a:gd name="connsiteX47" fmla="*/ 1984299 w 3209207"/>
              <a:gd name="connsiteY47" fmla="*/ 189495 h 612850"/>
              <a:gd name="connsiteX48" fmla="*/ 2095745 w 3209207"/>
              <a:gd name="connsiteY48" fmla="*/ 178144 h 612850"/>
              <a:gd name="connsiteX49" fmla="*/ 2205184 w 3209207"/>
              <a:gd name="connsiteY49" fmla="*/ 166793 h 612850"/>
              <a:gd name="connsiteX50" fmla="*/ 2316631 w 3209207"/>
              <a:gd name="connsiteY50" fmla="*/ 153472 h 612850"/>
              <a:gd name="connsiteX51" fmla="*/ 2429081 w 3209207"/>
              <a:gd name="connsiteY51" fmla="*/ 139226 h 612850"/>
              <a:gd name="connsiteX52" fmla="*/ 2539523 w 3209207"/>
              <a:gd name="connsiteY52" fmla="*/ 124052 h 612850"/>
              <a:gd name="connsiteX53" fmla="*/ 2651305 w 3209207"/>
              <a:gd name="connsiteY53" fmla="*/ 106215 h 612850"/>
              <a:gd name="connsiteX54" fmla="*/ 2763086 w 3209207"/>
              <a:gd name="connsiteY54" fmla="*/ 87219 h 612850"/>
              <a:gd name="connsiteX55" fmla="*/ 2874867 w 3209207"/>
              <a:gd name="connsiteY55" fmla="*/ 68339 h 612850"/>
              <a:gd name="connsiteX56" fmla="*/ 2986314 w 3209207"/>
              <a:gd name="connsiteY56" fmla="*/ 46331 h 612850"/>
              <a:gd name="connsiteX57" fmla="*/ 3097760 w 3209207"/>
              <a:gd name="connsiteY57" fmla="*/ 23629 h 612850"/>
              <a:gd name="connsiteX58" fmla="*/ 3209207 w 3209207"/>
              <a:gd name="connsiteY58" fmla="*/ 0 h 612850"/>
              <a:gd name="connsiteX59" fmla="*/ 3195151 w 3209207"/>
              <a:gd name="connsiteY59" fmla="*/ 612847 h 6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209207" h="612850">
                <a:moveTo>
                  <a:pt x="3195151" y="612847"/>
                </a:moveTo>
                <a:cubicBezTo>
                  <a:pt x="3144238" y="612898"/>
                  <a:pt x="3088941" y="612318"/>
                  <a:pt x="3029871" y="611146"/>
                </a:cubicBezTo>
                <a:lnTo>
                  <a:pt x="2949639" y="608906"/>
                </a:lnTo>
                <a:lnTo>
                  <a:pt x="2978018" y="258115"/>
                </a:lnTo>
                <a:lnTo>
                  <a:pt x="2944764" y="260801"/>
                </a:lnTo>
                <a:lnTo>
                  <a:pt x="2806036" y="271446"/>
                </a:lnTo>
                <a:lnTo>
                  <a:pt x="2666958" y="278917"/>
                </a:lnTo>
                <a:lnTo>
                  <a:pt x="2528469" y="286593"/>
                </a:lnTo>
                <a:lnTo>
                  <a:pt x="2389479" y="292970"/>
                </a:lnTo>
                <a:lnTo>
                  <a:pt x="2252501" y="296993"/>
                </a:lnTo>
                <a:lnTo>
                  <a:pt x="2113775" y="300086"/>
                </a:lnTo>
                <a:lnTo>
                  <a:pt x="1975755" y="301980"/>
                </a:lnTo>
                <a:lnTo>
                  <a:pt x="1840287" y="302348"/>
                </a:lnTo>
                <a:lnTo>
                  <a:pt x="1703009" y="302570"/>
                </a:lnTo>
                <a:lnTo>
                  <a:pt x="1567693" y="301063"/>
                </a:lnTo>
                <a:lnTo>
                  <a:pt x="1432543" y="297523"/>
                </a:lnTo>
                <a:lnTo>
                  <a:pt x="1297969" y="294345"/>
                </a:lnTo>
                <a:lnTo>
                  <a:pt x="1164703" y="290015"/>
                </a:lnTo>
                <a:lnTo>
                  <a:pt x="1032796" y="283907"/>
                </a:lnTo>
                <a:lnTo>
                  <a:pt x="900940" y="277172"/>
                </a:lnTo>
                <a:lnTo>
                  <a:pt x="770303" y="270380"/>
                </a:lnTo>
                <a:lnTo>
                  <a:pt x="641641" y="261702"/>
                </a:lnTo>
                <a:lnTo>
                  <a:pt x="512966" y="253180"/>
                </a:lnTo>
                <a:lnTo>
                  <a:pt x="386177" y="243867"/>
                </a:lnTo>
                <a:lnTo>
                  <a:pt x="260746" y="232775"/>
                </a:lnTo>
                <a:lnTo>
                  <a:pt x="136447" y="222719"/>
                </a:lnTo>
                <a:lnTo>
                  <a:pt x="13506" y="210885"/>
                </a:lnTo>
                <a:lnTo>
                  <a:pt x="0" y="209475"/>
                </a:lnTo>
                <a:lnTo>
                  <a:pt x="40844" y="212313"/>
                </a:lnTo>
                <a:lnTo>
                  <a:pt x="132211" y="216946"/>
                </a:lnTo>
                <a:lnTo>
                  <a:pt x="225585" y="221811"/>
                </a:lnTo>
                <a:lnTo>
                  <a:pt x="320298" y="226444"/>
                </a:lnTo>
                <a:lnTo>
                  <a:pt x="415680" y="229340"/>
                </a:lnTo>
                <a:lnTo>
                  <a:pt x="512735" y="232120"/>
                </a:lnTo>
                <a:lnTo>
                  <a:pt x="611464" y="235015"/>
                </a:lnTo>
                <a:lnTo>
                  <a:pt x="711532" y="236985"/>
                </a:lnTo>
                <a:lnTo>
                  <a:pt x="812604" y="236985"/>
                </a:lnTo>
                <a:lnTo>
                  <a:pt x="915014" y="237795"/>
                </a:lnTo>
                <a:lnTo>
                  <a:pt x="1018428" y="236985"/>
                </a:lnTo>
                <a:lnTo>
                  <a:pt x="1122847" y="235015"/>
                </a:lnTo>
                <a:lnTo>
                  <a:pt x="1227600" y="233162"/>
                </a:lnTo>
                <a:lnTo>
                  <a:pt x="1333692" y="229340"/>
                </a:lnTo>
                <a:lnTo>
                  <a:pt x="1441122" y="225634"/>
                </a:lnTo>
                <a:lnTo>
                  <a:pt x="1547883" y="220769"/>
                </a:lnTo>
                <a:lnTo>
                  <a:pt x="1655983" y="214282"/>
                </a:lnTo>
                <a:lnTo>
                  <a:pt x="1765421" y="206638"/>
                </a:lnTo>
                <a:lnTo>
                  <a:pt x="1874860" y="199108"/>
                </a:lnTo>
                <a:lnTo>
                  <a:pt x="1984299" y="189495"/>
                </a:lnTo>
                <a:lnTo>
                  <a:pt x="2095745" y="178144"/>
                </a:lnTo>
                <a:lnTo>
                  <a:pt x="2205184" y="166793"/>
                </a:lnTo>
                <a:lnTo>
                  <a:pt x="2316631" y="153472"/>
                </a:lnTo>
                <a:lnTo>
                  <a:pt x="2429081" y="139226"/>
                </a:lnTo>
                <a:lnTo>
                  <a:pt x="2539523" y="124052"/>
                </a:lnTo>
                <a:lnTo>
                  <a:pt x="2651305" y="106215"/>
                </a:lnTo>
                <a:lnTo>
                  <a:pt x="2763086" y="87219"/>
                </a:lnTo>
                <a:lnTo>
                  <a:pt x="2874867" y="68339"/>
                </a:lnTo>
                <a:lnTo>
                  <a:pt x="2986314" y="46331"/>
                </a:lnTo>
                <a:lnTo>
                  <a:pt x="3097760" y="23629"/>
                </a:lnTo>
                <a:lnTo>
                  <a:pt x="3209207" y="0"/>
                </a:lnTo>
                <a:cubicBezTo>
                  <a:pt x="3198832" y="386055"/>
                  <a:pt x="3205525" y="226792"/>
                  <a:pt x="3195151" y="612847"/>
                </a:cubicBezTo>
                <a:close/>
              </a:path>
            </a:pathLst>
          </a:custGeom>
          <a:solidFill>
            <a:schemeClr val="bg1">
              <a:alpha val="20000"/>
            </a:schemeClr>
          </a:solidFill>
          <a:ln>
            <a:noFill/>
          </a:ln>
        </p:spPr>
        <p:txBody>
          <a:bodyPr wrap="square">
            <a:noAutofit/>
          </a:bodyPr>
          <a:lstStyle/>
          <a:p>
            <a:endParaRPr lang="en-US" dirty="0"/>
          </a:p>
        </p:txBody>
      </p:sp>
      <p:pic>
        <p:nvPicPr>
          <p:cNvPr id="7" name="Content Placeholder 6" descr="Chart, bar chart, histogram&#10;&#10;Description automatically generated">
            <a:extLst>
              <a:ext uri="{FF2B5EF4-FFF2-40B4-BE49-F238E27FC236}">
                <a16:creationId xmlns:a16="http://schemas.microsoft.com/office/drawing/2014/main" id="{40D61751-FCC7-420E-9322-B85BC00114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08758" y="899091"/>
            <a:ext cx="8539776" cy="5059817"/>
          </a:xfrm>
          <a:prstGeom prst="rect">
            <a:avLst/>
          </a:prstGeom>
        </p:spPr>
      </p:pic>
      <p:sp>
        <p:nvSpPr>
          <p:cNvPr id="6" name="TextBox 5">
            <a:extLst>
              <a:ext uri="{FF2B5EF4-FFF2-40B4-BE49-F238E27FC236}">
                <a16:creationId xmlns:a16="http://schemas.microsoft.com/office/drawing/2014/main" id="{89F4FF2E-9780-4A79-8149-69B2727CD9E2}"/>
              </a:ext>
            </a:extLst>
          </p:cNvPr>
          <p:cNvSpPr txBox="1"/>
          <p:nvPr/>
        </p:nvSpPr>
        <p:spPr>
          <a:xfrm>
            <a:off x="1154955" y="2120900"/>
            <a:ext cx="3133726" cy="3898900"/>
          </a:xfrm>
          <a:prstGeom prst="rect">
            <a:avLst/>
          </a:prstGeom>
        </p:spPr>
        <p:txBody>
          <a:bodyPr vert="horz" lIns="91440" tIns="45720" rIns="91440" bIns="45720" rtlCol="0">
            <a:normAutofit/>
          </a:bodyPr>
          <a:lstStyle/>
          <a:p>
            <a:pPr>
              <a:spcBef>
                <a:spcPts val="1000"/>
              </a:spcBef>
              <a:buClr>
                <a:schemeClr val="accent1"/>
              </a:buClr>
              <a:buSzPct val="80000"/>
            </a:pPr>
            <a:endParaRPr lang="en-US" dirty="0">
              <a:solidFill>
                <a:srgbClr val="FFFFFF"/>
              </a:solidFill>
            </a:endParaRPr>
          </a:p>
        </p:txBody>
      </p:sp>
      <p:sp>
        <p:nvSpPr>
          <p:cNvPr id="2" name="TextBox 1">
            <a:extLst>
              <a:ext uri="{FF2B5EF4-FFF2-40B4-BE49-F238E27FC236}">
                <a16:creationId xmlns:a16="http://schemas.microsoft.com/office/drawing/2014/main" id="{198C15F1-4BD7-49A2-9C28-9E3433F9E3CA}"/>
              </a:ext>
            </a:extLst>
          </p:cNvPr>
          <p:cNvSpPr txBox="1"/>
          <p:nvPr/>
        </p:nvSpPr>
        <p:spPr>
          <a:xfrm>
            <a:off x="641275" y="1651247"/>
            <a:ext cx="1970939" cy="230832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Those numbers are even much higher than today's yearly murders.</a:t>
            </a:r>
          </a:p>
          <a:p>
            <a:pPr marL="28575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26538534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42" name="Rectangle 41">
            <a:extLst>
              <a:ext uri="{FF2B5EF4-FFF2-40B4-BE49-F238E27FC236}">
                <a16:creationId xmlns:a16="http://schemas.microsoft.com/office/drawing/2014/main" id="{85F279D6-ED25-4D3F-9479-8ABB21867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38D0B1B4-C487-47EF-B7D0-421066454C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275" y="643466"/>
            <a:ext cx="1970939" cy="5571067"/>
          </a:xfrm>
          <a:custGeom>
            <a:avLst/>
            <a:gdLst>
              <a:gd name="connsiteX0" fmla="*/ 0 w 1970939"/>
              <a:gd name="connsiteY0" fmla="*/ 0 h 5571067"/>
              <a:gd name="connsiteX1" fmla="*/ 1774861 w 1970939"/>
              <a:gd name="connsiteY1" fmla="*/ 0 h 5571067"/>
              <a:gd name="connsiteX2" fmla="*/ 1780256 w 1970939"/>
              <a:gd name="connsiteY2" fmla="*/ 32931 h 5571067"/>
              <a:gd name="connsiteX3" fmla="*/ 1802197 w 1970939"/>
              <a:gd name="connsiteY3" fmla="*/ 170349 h 5571067"/>
              <a:gd name="connsiteX4" fmla="*/ 1820981 w 1970939"/>
              <a:gd name="connsiteY4" fmla="*/ 308372 h 5571067"/>
              <a:gd name="connsiteX5" fmla="*/ 1839923 w 1970939"/>
              <a:gd name="connsiteY5" fmla="*/ 445791 h 5571067"/>
              <a:gd name="connsiteX6" fmla="*/ 1857602 w 1970939"/>
              <a:gd name="connsiteY6" fmla="*/ 583814 h 5571067"/>
              <a:gd name="connsiteX7" fmla="*/ 1872756 w 1970939"/>
              <a:gd name="connsiteY7" fmla="*/ 720022 h 5571067"/>
              <a:gd name="connsiteX8" fmla="*/ 1887120 w 1970939"/>
              <a:gd name="connsiteY8" fmla="*/ 858046 h 5571067"/>
              <a:gd name="connsiteX9" fmla="*/ 1900223 w 1970939"/>
              <a:gd name="connsiteY9" fmla="*/ 995464 h 5571067"/>
              <a:gd name="connsiteX10" fmla="*/ 1911588 w 1970939"/>
              <a:gd name="connsiteY10" fmla="*/ 1130461 h 5571067"/>
              <a:gd name="connsiteX11" fmla="*/ 1922953 w 1970939"/>
              <a:gd name="connsiteY11" fmla="*/ 1267274 h 5571067"/>
              <a:gd name="connsiteX12" fmla="*/ 1932424 w 1970939"/>
              <a:gd name="connsiteY12" fmla="*/ 1402271 h 5571067"/>
              <a:gd name="connsiteX13" fmla="*/ 1939842 w 1970939"/>
              <a:gd name="connsiteY13" fmla="*/ 1537267 h 5571067"/>
              <a:gd name="connsiteX14" fmla="*/ 1947577 w 1970939"/>
              <a:gd name="connsiteY14" fmla="*/ 1671659 h 5571067"/>
              <a:gd name="connsiteX15" fmla="*/ 1954049 w 1970939"/>
              <a:gd name="connsiteY15" fmla="*/ 1804840 h 5571067"/>
              <a:gd name="connsiteX16" fmla="*/ 1958627 w 1970939"/>
              <a:gd name="connsiteY16" fmla="*/ 1936810 h 5571067"/>
              <a:gd name="connsiteX17" fmla="*/ 1962573 w 1970939"/>
              <a:gd name="connsiteY17" fmla="*/ 2068780 h 5571067"/>
              <a:gd name="connsiteX18" fmla="*/ 1966361 w 1970939"/>
              <a:gd name="connsiteY18" fmla="*/ 2199539 h 5571067"/>
              <a:gd name="connsiteX19" fmla="*/ 1968098 w 1970939"/>
              <a:gd name="connsiteY19" fmla="*/ 2328482 h 5571067"/>
              <a:gd name="connsiteX20" fmla="*/ 1969992 w 1970939"/>
              <a:gd name="connsiteY20" fmla="*/ 2457425 h 5571067"/>
              <a:gd name="connsiteX21" fmla="*/ 1970939 w 1970939"/>
              <a:gd name="connsiteY21" fmla="*/ 2584552 h 5571067"/>
              <a:gd name="connsiteX22" fmla="*/ 1969992 w 1970939"/>
              <a:gd name="connsiteY22" fmla="*/ 2710469 h 5571067"/>
              <a:gd name="connsiteX23" fmla="*/ 1969992 w 1970939"/>
              <a:gd name="connsiteY23" fmla="*/ 2835174 h 5571067"/>
              <a:gd name="connsiteX24" fmla="*/ 1968098 w 1970939"/>
              <a:gd name="connsiteY24" fmla="*/ 2958669 h 5571067"/>
              <a:gd name="connsiteX25" fmla="*/ 1965256 w 1970939"/>
              <a:gd name="connsiteY25" fmla="*/ 3079742 h 5571067"/>
              <a:gd name="connsiteX26" fmla="*/ 1962573 w 1970939"/>
              <a:gd name="connsiteY26" fmla="*/ 3199605 h 5571067"/>
              <a:gd name="connsiteX27" fmla="*/ 1959574 w 1970939"/>
              <a:gd name="connsiteY27" fmla="*/ 3317046 h 5571067"/>
              <a:gd name="connsiteX28" fmla="*/ 1954996 w 1970939"/>
              <a:gd name="connsiteY28" fmla="*/ 3433882 h 5571067"/>
              <a:gd name="connsiteX29" fmla="*/ 1950103 w 1970939"/>
              <a:gd name="connsiteY29" fmla="*/ 3548902 h 5571067"/>
              <a:gd name="connsiteX30" fmla="*/ 1945683 w 1970939"/>
              <a:gd name="connsiteY30" fmla="*/ 3661500 h 5571067"/>
              <a:gd name="connsiteX31" fmla="*/ 1933213 w 1970939"/>
              <a:gd name="connsiteY31" fmla="*/ 3881248 h 5571067"/>
              <a:gd name="connsiteX32" fmla="*/ 1919953 w 1970939"/>
              <a:gd name="connsiteY32" fmla="*/ 4091916 h 5571067"/>
              <a:gd name="connsiteX33" fmla="*/ 1906063 w 1970939"/>
              <a:gd name="connsiteY33" fmla="*/ 4294109 h 5571067"/>
              <a:gd name="connsiteX34" fmla="*/ 1890751 w 1970939"/>
              <a:gd name="connsiteY34" fmla="*/ 4485405 h 5571067"/>
              <a:gd name="connsiteX35" fmla="*/ 1874809 w 1970939"/>
              <a:gd name="connsiteY35" fmla="*/ 4668226 h 5571067"/>
              <a:gd name="connsiteX36" fmla="*/ 1857602 w 1970939"/>
              <a:gd name="connsiteY36" fmla="*/ 4837728 h 5571067"/>
              <a:gd name="connsiteX37" fmla="*/ 1840713 w 1970939"/>
              <a:gd name="connsiteY37" fmla="*/ 4996940 h 5571067"/>
              <a:gd name="connsiteX38" fmla="*/ 1823823 w 1970939"/>
              <a:gd name="connsiteY38" fmla="*/ 5143439 h 5571067"/>
              <a:gd name="connsiteX39" fmla="*/ 1807880 w 1970939"/>
              <a:gd name="connsiteY39" fmla="*/ 5277830 h 5571067"/>
              <a:gd name="connsiteX40" fmla="*/ 1792726 w 1970939"/>
              <a:gd name="connsiteY40" fmla="*/ 5397087 h 5571067"/>
              <a:gd name="connsiteX41" fmla="*/ 1778362 w 1970939"/>
              <a:gd name="connsiteY41" fmla="*/ 5504843 h 5571067"/>
              <a:gd name="connsiteX42" fmla="*/ 1769613 w 1970939"/>
              <a:gd name="connsiteY42" fmla="*/ 5571067 h 5571067"/>
              <a:gd name="connsiteX43" fmla="*/ 0 w 1970939"/>
              <a:gd name="connsiteY43" fmla="*/ 5571067 h 557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70939" h="5571067">
                <a:moveTo>
                  <a:pt x="0" y="0"/>
                </a:moveTo>
                <a:lnTo>
                  <a:pt x="1774861" y="0"/>
                </a:lnTo>
                <a:lnTo>
                  <a:pt x="1780256" y="32931"/>
                </a:lnTo>
                <a:lnTo>
                  <a:pt x="1802197" y="170349"/>
                </a:lnTo>
                <a:lnTo>
                  <a:pt x="1820981" y="308372"/>
                </a:lnTo>
                <a:lnTo>
                  <a:pt x="1839923" y="445791"/>
                </a:lnTo>
                <a:lnTo>
                  <a:pt x="1857602" y="583814"/>
                </a:lnTo>
                <a:lnTo>
                  <a:pt x="1872756" y="720022"/>
                </a:lnTo>
                <a:lnTo>
                  <a:pt x="1887120" y="858046"/>
                </a:lnTo>
                <a:lnTo>
                  <a:pt x="1900223" y="995464"/>
                </a:lnTo>
                <a:lnTo>
                  <a:pt x="1911588" y="1130461"/>
                </a:lnTo>
                <a:lnTo>
                  <a:pt x="1922953" y="1267274"/>
                </a:lnTo>
                <a:lnTo>
                  <a:pt x="1932424" y="1402271"/>
                </a:lnTo>
                <a:lnTo>
                  <a:pt x="1939842" y="1537267"/>
                </a:lnTo>
                <a:lnTo>
                  <a:pt x="1947577" y="1671659"/>
                </a:lnTo>
                <a:lnTo>
                  <a:pt x="1954049" y="1804840"/>
                </a:lnTo>
                <a:lnTo>
                  <a:pt x="1958627" y="1936810"/>
                </a:lnTo>
                <a:lnTo>
                  <a:pt x="1962573" y="2068780"/>
                </a:lnTo>
                <a:lnTo>
                  <a:pt x="1966361" y="2199539"/>
                </a:lnTo>
                <a:lnTo>
                  <a:pt x="1968098" y="2328482"/>
                </a:lnTo>
                <a:lnTo>
                  <a:pt x="1969992" y="2457425"/>
                </a:lnTo>
                <a:lnTo>
                  <a:pt x="1970939" y="2584552"/>
                </a:lnTo>
                <a:lnTo>
                  <a:pt x="1969992" y="2710469"/>
                </a:lnTo>
                <a:lnTo>
                  <a:pt x="1969992" y="2835174"/>
                </a:lnTo>
                <a:lnTo>
                  <a:pt x="1968098" y="2958669"/>
                </a:lnTo>
                <a:lnTo>
                  <a:pt x="1965256" y="3079742"/>
                </a:lnTo>
                <a:lnTo>
                  <a:pt x="1962573" y="3199605"/>
                </a:lnTo>
                <a:lnTo>
                  <a:pt x="1959574" y="3317046"/>
                </a:lnTo>
                <a:lnTo>
                  <a:pt x="1954996" y="3433882"/>
                </a:lnTo>
                <a:lnTo>
                  <a:pt x="1950103" y="3548902"/>
                </a:lnTo>
                <a:lnTo>
                  <a:pt x="1945683" y="3661500"/>
                </a:lnTo>
                <a:lnTo>
                  <a:pt x="1933213" y="3881248"/>
                </a:lnTo>
                <a:lnTo>
                  <a:pt x="1919953" y="4091916"/>
                </a:lnTo>
                <a:lnTo>
                  <a:pt x="1906063" y="4294109"/>
                </a:lnTo>
                <a:lnTo>
                  <a:pt x="1890751" y="4485405"/>
                </a:lnTo>
                <a:lnTo>
                  <a:pt x="1874809" y="4668226"/>
                </a:lnTo>
                <a:lnTo>
                  <a:pt x="1857602" y="4837728"/>
                </a:lnTo>
                <a:lnTo>
                  <a:pt x="1840713" y="4996940"/>
                </a:lnTo>
                <a:lnTo>
                  <a:pt x="1823823" y="5143439"/>
                </a:lnTo>
                <a:lnTo>
                  <a:pt x="1807880" y="5277830"/>
                </a:lnTo>
                <a:lnTo>
                  <a:pt x="1792726" y="5397087"/>
                </a:lnTo>
                <a:lnTo>
                  <a:pt x="1778362" y="5504843"/>
                </a:lnTo>
                <a:lnTo>
                  <a:pt x="1769613" y="5571067"/>
                </a:lnTo>
                <a:lnTo>
                  <a:pt x="0" y="5571067"/>
                </a:lnTo>
                <a:close/>
              </a:path>
            </a:pathLst>
          </a:custGeom>
          <a:ln>
            <a:noFill/>
          </a:ln>
        </p:spPr>
        <p:style>
          <a:lnRef idx="2">
            <a:schemeClr val="accent1">
              <a:shade val="50000"/>
            </a:schemeClr>
          </a:lnRef>
          <a:fillRef idx="1002">
            <a:schemeClr val="dk2"/>
          </a:fillRef>
          <a:effectRef idx="0">
            <a:schemeClr val="accent1"/>
          </a:effectRef>
          <a:fontRef idx="minor">
            <a:schemeClr val="lt1"/>
          </a:fontRef>
        </p:style>
        <p:txBody>
          <a:bodyPr wrap="square">
            <a:noAutofit/>
          </a:bodyPr>
          <a:lstStyle/>
          <a:p>
            <a:endParaRPr lang="en-US" dirty="0"/>
          </a:p>
        </p:txBody>
      </p:sp>
      <p:sp>
        <p:nvSpPr>
          <p:cNvPr id="46" name="Freeform: Shape 45">
            <a:extLst>
              <a:ext uri="{FF2B5EF4-FFF2-40B4-BE49-F238E27FC236}">
                <a16:creationId xmlns:a16="http://schemas.microsoft.com/office/drawing/2014/main" id="{0214736A-03B2-4B91-B0AF-B21213F3B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969335" y="1702087"/>
            <a:ext cx="3209207" cy="612850"/>
          </a:xfrm>
          <a:custGeom>
            <a:avLst/>
            <a:gdLst>
              <a:gd name="connsiteX0" fmla="*/ 3195151 w 3209207"/>
              <a:gd name="connsiteY0" fmla="*/ 612847 h 612850"/>
              <a:gd name="connsiteX1" fmla="*/ 3029871 w 3209207"/>
              <a:gd name="connsiteY1" fmla="*/ 611146 h 612850"/>
              <a:gd name="connsiteX2" fmla="*/ 2949639 w 3209207"/>
              <a:gd name="connsiteY2" fmla="*/ 608906 h 612850"/>
              <a:gd name="connsiteX3" fmla="*/ 2978018 w 3209207"/>
              <a:gd name="connsiteY3" fmla="*/ 258115 h 612850"/>
              <a:gd name="connsiteX4" fmla="*/ 2944764 w 3209207"/>
              <a:gd name="connsiteY4" fmla="*/ 260801 h 612850"/>
              <a:gd name="connsiteX5" fmla="*/ 2806036 w 3209207"/>
              <a:gd name="connsiteY5" fmla="*/ 271446 h 612850"/>
              <a:gd name="connsiteX6" fmla="*/ 2666958 w 3209207"/>
              <a:gd name="connsiteY6" fmla="*/ 278917 h 612850"/>
              <a:gd name="connsiteX7" fmla="*/ 2528469 w 3209207"/>
              <a:gd name="connsiteY7" fmla="*/ 286593 h 612850"/>
              <a:gd name="connsiteX8" fmla="*/ 2389479 w 3209207"/>
              <a:gd name="connsiteY8" fmla="*/ 292970 h 612850"/>
              <a:gd name="connsiteX9" fmla="*/ 2252501 w 3209207"/>
              <a:gd name="connsiteY9" fmla="*/ 296993 h 612850"/>
              <a:gd name="connsiteX10" fmla="*/ 2113775 w 3209207"/>
              <a:gd name="connsiteY10" fmla="*/ 300086 h 612850"/>
              <a:gd name="connsiteX11" fmla="*/ 1975755 w 3209207"/>
              <a:gd name="connsiteY11" fmla="*/ 301980 h 612850"/>
              <a:gd name="connsiteX12" fmla="*/ 1840287 w 3209207"/>
              <a:gd name="connsiteY12" fmla="*/ 302348 h 612850"/>
              <a:gd name="connsiteX13" fmla="*/ 1703009 w 3209207"/>
              <a:gd name="connsiteY13" fmla="*/ 302570 h 612850"/>
              <a:gd name="connsiteX14" fmla="*/ 1567693 w 3209207"/>
              <a:gd name="connsiteY14" fmla="*/ 301063 h 612850"/>
              <a:gd name="connsiteX15" fmla="*/ 1432543 w 3209207"/>
              <a:gd name="connsiteY15" fmla="*/ 297523 h 612850"/>
              <a:gd name="connsiteX16" fmla="*/ 1297969 w 3209207"/>
              <a:gd name="connsiteY16" fmla="*/ 294345 h 612850"/>
              <a:gd name="connsiteX17" fmla="*/ 1164703 w 3209207"/>
              <a:gd name="connsiteY17" fmla="*/ 290015 h 612850"/>
              <a:gd name="connsiteX18" fmla="*/ 1032796 w 3209207"/>
              <a:gd name="connsiteY18" fmla="*/ 283907 h 612850"/>
              <a:gd name="connsiteX19" fmla="*/ 900940 w 3209207"/>
              <a:gd name="connsiteY19" fmla="*/ 277172 h 612850"/>
              <a:gd name="connsiteX20" fmla="*/ 770303 w 3209207"/>
              <a:gd name="connsiteY20" fmla="*/ 270380 h 612850"/>
              <a:gd name="connsiteX21" fmla="*/ 641641 w 3209207"/>
              <a:gd name="connsiteY21" fmla="*/ 261702 h 612850"/>
              <a:gd name="connsiteX22" fmla="*/ 512966 w 3209207"/>
              <a:gd name="connsiteY22" fmla="*/ 253180 h 612850"/>
              <a:gd name="connsiteX23" fmla="*/ 386177 w 3209207"/>
              <a:gd name="connsiteY23" fmla="*/ 243867 h 612850"/>
              <a:gd name="connsiteX24" fmla="*/ 260746 w 3209207"/>
              <a:gd name="connsiteY24" fmla="*/ 232775 h 612850"/>
              <a:gd name="connsiteX25" fmla="*/ 136447 w 3209207"/>
              <a:gd name="connsiteY25" fmla="*/ 222719 h 612850"/>
              <a:gd name="connsiteX26" fmla="*/ 13506 w 3209207"/>
              <a:gd name="connsiteY26" fmla="*/ 210885 h 612850"/>
              <a:gd name="connsiteX27" fmla="*/ 0 w 3209207"/>
              <a:gd name="connsiteY27" fmla="*/ 209475 h 612850"/>
              <a:gd name="connsiteX28" fmla="*/ 40844 w 3209207"/>
              <a:gd name="connsiteY28" fmla="*/ 212313 h 612850"/>
              <a:gd name="connsiteX29" fmla="*/ 132211 w 3209207"/>
              <a:gd name="connsiteY29" fmla="*/ 216946 h 612850"/>
              <a:gd name="connsiteX30" fmla="*/ 225585 w 3209207"/>
              <a:gd name="connsiteY30" fmla="*/ 221811 h 612850"/>
              <a:gd name="connsiteX31" fmla="*/ 320298 w 3209207"/>
              <a:gd name="connsiteY31" fmla="*/ 226444 h 612850"/>
              <a:gd name="connsiteX32" fmla="*/ 415680 w 3209207"/>
              <a:gd name="connsiteY32" fmla="*/ 229340 h 612850"/>
              <a:gd name="connsiteX33" fmla="*/ 512735 w 3209207"/>
              <a:gd name="connsiteY33" fmla="*/ 232120 h 612850"/>
              <a:gd name="connsiteX34" fmla="*/ 611464 w 3209207"/>
              <a:gd name="connsiteY34" fmla="*/ 235015 h 612850"/>
              <a:gd name="connsiteX35" fmla="*/ 711532 w 3209207"/>
              <a:gd name="connsiteY35" fmla="*/ 236985 h 612850"/>
              <a:gd name="connsiteX36" fmla="*/ 812604 w 3209207"/>
              <a:gd name="connsiteY36" fmla="*/ 236985 h 612850"/>
              <a:gd name="connsiteX37" fmla="*/ 915014 w 3209207"/>
              <a:gd name="connsiteY37" fmla="*/ 237795 h 612850"/>
              <a:gd name="connsiteX38" fmla="*/ 1018428 w 3209207"/>
              <a:gd name="connsiteY38" fmla="*/ 236985 h 612850"/>
              <a:gd name="connsiteX39" fmla="*/ 1122847 w 3209207"/>
              <a:gd name="connsiteY39" fmla="*/ 235015 h 612850"/>
              <a:gd name="connsiteX40" fmla="*/ 1227600 w 3209207"/>
              <a:gd name="connsiteY40" fmla="*/ 233162 h 612850"/>
              <a:gd name="connsiteX41" fmla="*/ 1333692 w 3209207"/>
              <a:gd name="connsiteY41" fmla="*/ 229340 h 612850"/>
              <a:gd name="connsiteX42" fmla="*/ 1441122 w 3209207"/>
              <a:gd name="connsiteY42" fmla="*/ 225634 h 612850"/>
              <a:gd name="connsiteX43" fmla="*/ 1547883 w 3209207"/>
              <a:gd name="connsiteY43" fmla="*/ 220769 h 612850"/>
              <a:gd name="connsiteX44" fmla="*/ 1655983 w 3209207"/>
              <a:gd name="connsiteY44" fmla="*/ 214282 h 612850"/>
              <a:gd name="connsiteX45" fmla="*/ 1765421 w 3209207"/>
              <a:gd name="connsiteY45" fmla="*/ 206638 h 612850"/>
              <a:gd name="connsiteX46" fmla="*/ 1874860 w 3209207"/>
              <a:gd name="connsiteY46" fmla="*/ 199108 h 612850"/>
              <a:gd name="connsiteX47" fmla="*/ 1984299 w 3209207"/>
              <a:gd name="connsiteY47" fmla="*/ 189495 h 612850"/>
              <a:gd name="connsiteX48" fmla="*/ 2095745 w 3209207"/>
              <a:gd name="connsiteY48" fmla="*/ 178144 h 612850"/>
              <a:gd name="connsiteX49" fmla="*/ 2205184 w 3209207"/>
              <a:gd name="connsiteY49" fmla="*/ 166793 h 612850"/>
              <a:gd name="connsiteX50" fmla="*/ 2316631 w 3209207"/>
              <a:gd name="connsiteY50" fmla="*/ 153472 h 612850"/>
              <a:gd name="connsiteX51" fmla="*/ 2429081 w 3209207"/>
              <a:gd name="connsiteY51" fmla="*/ 139226 h 612850"/>
              <a:gd name="connsiteX52" fmla="*/ 2539523 w 3209207"/>
              <a:gd name="connsiteY52" fmla="*/ 124052 h 612850"/>
              <a:gd name="connsiteX53" fmla="*/ 2651305 w 3209207"/>
              <a:gd name="connsiteY53" fmla="*/ 106215 h 612850"/>
              <a:gd name="connsiteX54" fmla="*/ 2763086 w 3209207"/>
              <a:gd name="connsiteY54" fmla="*/ 87219 h 612850"/>
              <a:gd name="connsiteX55" fmla="*/ 2874867 w 3209207"/>
              <a:gd name="connsiteY55" fmla="*/ 68339 h 612850"/>
              <a:gd name="connsiteX56" fmla="*/ 2986314 w 3209207"/>
              <a:gd name="connsiteY56" fmla="*/ 46331 h 612850"/>
              <a:gd name="connsiteX57" fmla="*/ 3097760 w 3209207"/>
              <a:gd name="connsiteY57" fmla="*/ 23629 h 612850"/>
              <a:gd name="connsiteX58" fmla="*/ 3209207 w 3209207"/>
              <a:gd name="connsiteY58" fmla="*/ 0 h 612850"/>
              <a:gd name="connsiteX59" fmla="*/ 3195151 w 3209207"/>
              <a:gd name="connsiteY59" fmla="*/ 612847 h 6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209207" h="612850">
                <a:moveTo>
                  <a:pt x="3195151" y="612847"/>
                </a:moveTo>
                <a:cubicBezTo>
                  <a:pt x="3144238" y="612898"/>
                  <a:pt x="3088941" y="612318"/>
                  <a:pt x="3029871" y="611146"/>
                </a:cubicBezTo>
                <a:lnTo>
                  <a:pt x="2949639" y="608906"/>
                </a:lnTo>
                <a:lnTo>
                  <a:pt x="2978018" y="258115"/>
                </a:lnTo>
                <a:lnTo>
                  <a:pt x="2944764" y="260801"/>
                </a:lnTo>
                <a:lnTo>
                  <a:pt x="2806036" y="271446"/>
                </a:lnTo>
                <a:lnTo>
                  <a:pt x="2666958" y="278917"/>
                </a:lnTo>
                <a:lnTo>
                  <a:pt x="2528469" y="286593"/>
                </a:lnTo>
                <a:lnTo>
                  <a:pt x="2389479" y="292970"/>
                </a:lnTo>
                <a:lnTo>
                  <a:pt x="2252501" y="296993"/>
                </a:lnTo>
                <a:lnTo>
                  <a:pt x="2113775" y="300086"/>
                </a:lnTo>
                <a:lnTo>
                  <a:pt x="1975755" y="301980"/>
                </a:lnTo>
                <a:lnTo>
                  <a:pt x="1840287" y="302348"/>
                </a:lnTo>
                <a:lnTo>
                  <a:pt x="1703009" y="302570"/>
                </a:lnTo>
                <a:lnTo>
                  <a:pt x="1567693" y="301063"/>
                </a:lnTo>
                <a:lnTo>
                  <a:pt x="1432543" y="297523"/>
                </a:lnTo>
                <a:lnTo>
                  <a:pt x="1297969" y="294345"/>
                </a:lnTo>
                <a:lnTo>
                  <a:pt x="1164703" y="290015"/>
                </a:lnTo>
                <a:lnTo>
                  <a:pt x="1032796" y="283907"/>
                </a:lnTo>
                <a:lnTo>
                  <a:pt x="900940" y="277172"/>
                </a:lnTo>
                <a:lnTo>
                  <a:pt x="770303" y="270380"/>
                </a:lnTo>
                <a:lnTo>
                  <a:pt x="641641" y="261702"/>
                </a:lnTo>
                <a:lnTo>
                  <a:pt x="512966" y="253180"/>
                </a:lnTo>
                <a:lnTo>
                  <a:pt x="386177" y="243867"/>
                </a:lnTo>
                <a:lnTo>
                  <a:pt x="260746" y="232775"/>
                </a:lnTo>
                <a:lnTo>
                  <a:pt x="136447" y="222719"/>
                </a:lnTo>
                <a:lnTo>
                  <a:pt x="13506" y="210885"/>
                </a:lnTo>
                <a:lnTo>
                  <a:pt x="0" y="209475"/>
                </a:lnTo>
                <a:lnTo>
                  <a:pt x="40844" y="212313"/>
                </a:lnTo>
                <a:lnTo>
                  <a:pt x="132211" y="216946"/>
                </a:lnTo>
                <a:lnTo>
                  <a:pt x="225585" y="221811"/>
                </a:lnTo>
                <a:lnTo>
                  <a:pt x="320298" y="226444"/>
                </a:lnTo>
                <a:lnTo>
                  <a:pt x="415680" y="229340"/>
                </a:lnTo>
                <a:lnTo>
                  <a:pt x="512735" y="232120"/>
                </a:lnTo>
                <a:lnTo>
                  <a:pt x="611464" y="235015"/>
                </a:lnTo>
                <a:lnTo>
                  <a:pt x="711532" y="236985"/>
                </a:lnTo>
                <a:lnTo>
                  <a:pt x="812604" y="236985"/>
                </a:lnTo>
                <a:lnTo>
                  <a:pt x="915014" y="237795"/>
                </a:lnTo>
                <a:lnTo>
                  <a:pt x="1018428" y="236985"/>
                </a:lnTo>
                <a:lnTo>
                  <a:pt x="1122847" y="235015"/>
                </a:lnTo>
                <a:lnTo>
                  <a:pt x="1227600" y="233162"/>
                </a:lnTo>
                <a:lnTo>
                  <a:pt x="1333692" y="229340"/>
                </a:lnTo>
                <a:lnTo>
                  <a:pt x="1441122" y="225634"/>
                </a:lnTo>
                <a:lnTo>
                  <a:pt x="1547883" y="220769"/>
                </a:lnTo>
                <a:lnTo>
                  <a:pt x="1655983" y="214282"/>
                </a:lnTo>
                <a:lnTo>
                  <a:pt x="1765421" y="206638"/>
                </a:lnTo>
                <a:lnTo>
                  <a:pt x="1874860" y="199108"/>
                </a:lnTo>
                <a:lnTo>
                  <a:pt x="1984299" y="189495"/>
                </a:lnTo>
                <a:lnTo>
                  <a:pt x="2095745" y="178144"/>
                </a:lnTo>
                <a:lnTo>
                  <a:pt x="2205184" y="166793"/>
                </a:lnTo>
                <a:lnTo>
                  <a:pt x="2316631" y="153472"/>
                </a:lnTo>
                <a:lnTo>
                  <a:pt x="2429081" y="139226"/>
                </a:lnTo>
                <a:lnTo>
                  <a:pt x="2539523" y="124052"/>
                </a:lnTo>
                <a:lnTo>
                  <a:pt x="2651305" y="106215"/>
                </a:lnTo>
                <a:lnTo>
                  <a:pt x="2763086" y="87219"/>
                </a:lnTo>
                <a:lnTo>
                  <a:pt x="2874867" y="68339"/>
                </a:lnTo>
                <a:lnTo>
                  <a:pt x="2986314" y="46331"/>
                </a:lnTo>
                <a:lnTo>
                  <a:pt x="3097760" y="23629"/>
                </a:lnTo>
                <a:lnTo>
                  <a:pt x="3209207" y="0"/>
                </a:lnTo>
                <a:cubicBezTo>
                  <a:pt x="3198832" y="386055"/>
                  <a:pt x="3205525" y="226792"/>
                  <a:pt x="3195151" y="612847"/>
                </a:cubicBezTo>
                <a:close/>
              </a:path>
            </a:pathLst>
          </a:custGeom>
          <a:solidFill>
            <a:schemeClr val="bg1">
              <a:alpha val="20000"/>
            </a:schemeClr>
          </a:solidFill>
          <a:ln>
            <a:noFill/>
          </a:ln>
        </p:spPr>
        <p:txBody>
          <a:bodyPr wrap="square">
            <a:noAutofit/>
          </a:bodyPr>
          <a:lstStyle/>
          <a:p>
            <a:endParaRPr lang="en-US" dirty="0"/>
          </a:p>
        </p:txBody>
      </p:sp>
      <p:pic>
        <p:nvPicPr>
          <p:cNvPr id="3" name="Content Placeholder 2" descr="Chart, bar chart&#10;&#10;Description automatically generated">
            <a:extLst>
              <a:ext uri="{FF2B5EF4-FFF2-40B4-BE49-F238E27FC236}">
                <a16:creationId xmlns:a16="http://schemas.microsoft.com/office/drawing/2014/main" id="{0D8137E3-7692-4486-AEC2-8204547F10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08758" y="867067"/>
            <a:ext cx="8539776" cy="5123865"/>
          </a:xfrm>
          <a:prstGeom prst="rect">
            <a:avLst/>
          </a:prstGeom>
        </p:spPr>
      </p:pic>
      <p:sp>
        <p:nvSpPr>
          <p:cNvPr id="6" name="TextBox 5">
            <a:extLst>
              <a:ext uri="{FF2B5EF4-FFF2-40B4-BE49-F238E27FC236}">
                <a16:creationId xmlns:a16="http://schemas.microsoft.com/office/drawing/2014/main" id="{89F4FF2E-9780-4A79-8149-69B2727CD9E2}"/>
              </a:ext>
            </a:extLst>
          </p:cNvPr>
          <p:cNvSpPr txBox="1"/>
          <p:nvPr/>
        </p:nvSpPr>
        <p:spPr>
          <a:xfrm>
            <a:off x="1154955" y="2120900"/>
            <a:ext cx="3133726" cy="3898900"/>
          </a:xfrm>
          <a:prstGeom prst="rect">
            <a:avLst/>
          </a:prstGeom>
        </p:spPr>
        <p:txBody>
          <a:bodyPr vert="horz" lIns="91440" tIns="45720" rIns="91440" bIns="45720" rtlCol="0">
            <a:normAutofit/>
          </a:bodyPr>
          <a:lstStyle/>
          <a:p>
            <a:pPr>
              <a:spcBef>
                <a:spcPts val="1000"/>
              </a:spcBef>
              <a:buClr>
                <a:schemeClr val="accent1"/>
              </a:buClr>
              <a:buSzPct val="80000"/>
            </a:pPr>
            <a:endParaRPr lang="en-US" dirty="0">
              <a:solidFill>
                <a:srgbClr val="FFFFFF"/>
              </a:solidFill>
            </a:endParaRPr>
          </a:p>
        </p:txBody>
      </p:sp>
      <p:sp>
        <p:nvSpPr>
          <p:cNvPr id="4" name="TextBox 3">
            <a:extLst>
              <a:ext uri="{FF2B5EF4-FFF2-40B4-BE49-F238E27FC236}">
                <a16:creationId xmlns:a16="http://schemas.microsoft.com/office/drawing/2014/main" id="{5794AD2B-8D16-44D8-9820-14FACFC9F501}"/>
              </a:ext>
            </a:extLst>
          </p:cNvPr>
          <p:cNvSpPr txBox="1"/>
          <p:nvPr/>
        </p:nvSpPr>
        <p:spPr>
          <a:xfrm>
            <a:off x="733426" y="1143000"/>
            <a:ext cx="1716812" cy="313932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But overall the murder rate for the last 20 years have had ebbs and flows, and have stayed relatively steady </a:t>
            </a:r>
          </a:p>
        </p:txBody>
      </p:sp>
    </p:spTree>
    <p:extLst>
      <p:ext uri="{BB962C8B-B14F-4D97-AF65-F5344CB8AC3E}">
        <p14:creationId xmlns:p14="http://schemas.microsoft.com/office/powerpoint/2010/main" val="183280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2" name="Rectangle 11">
            <a:extLst>
              <a:ext uri="{FF2B5EF4-FFF2-40B4-BE49-F238E27FC236}">
                <a16:creationId xmlns:a16="http://schemas.microsoft.com/office/drawing/2014/main" id="{85F279D6-ED25-4D3F-9479-8ABB21867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38D0B1B4-C487-47EF-B7D0-421066454C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275" y="643466"/>
            <a:ext cx="1970939" cy="5571067"/>
          </a:xfrm>
          <a:custGeom>
            <a:avLst/>
            <a:gdLst>
              <a:gd name="connsiteX0" fmla="*/ 0 w 1970939"/>
              <a:gd name="connsiteY0" fmla="*/ 0 h 5571067"/>
              <a:gd name="connsiteX1" fmla="*/ 1774861 w 1970939"/>
              <a:gd name="connsiteY1" fmla="*/ 0 h 5571067"/>
              <a:gd name="connsiteX2" fmla="*/ 1780256 w 1970939"/>
              <a:gd name="connsiteY2" fmla="*/ 32931 h 5571067"/>
              <a:gd name="connsiteX3" fmla="*/ 1802197 w 1970939"/>
              <a:gd name="connsiteY3" fmla="*/ 170349 h 5571067"/>
              <a:gd name="connsiteX4" fmla="*/ 1820981 w 1970939"/>
              <a:gd name="connsiteY4" fmla="*/ 308372 h 5571067"/>
              <a:gd name="connsiteX5" fmla="*/ 1839923 w 1970939"/>
              <a:gd name="connsiteY5" fmla="*/ 445791 h 5571067"/>
              <a:gd name="connsiteX6" fmla="*/ 1857602 w 1970939"/>
              <a:gd name="connsiteY6" fmla="*/ 583814 h 5571067"/>
              <a:gd name="connsiteX7" fmla="*/ 1872756 w 1970939"/>
              <a:gd name="connsiteY7" fmla="*/ 720022 h 5571067"/>
              <a:gd name="connsiteX8" fmla="*/ 1887120 w 1970939"/>
              <a:gd name="connsiteY8" fmla="*/ 858046 h 5571067"/>
              <a:gd name="connsiteX9" fmla="*/ 1900223 w 1970939"/>
              <a:gd name="connsiteY9" fmla="*/ 995464 h 5571067"/>
              <a:gd name="connsiteX10" fmla="*/ 1911588 w 1970939"/>
              <a:gd name="connsiteY10" fmla="*/ 1130461 h 5571067"/>
              <a:gd name="connsiteX11" fmla="*/ 1922953 w 1970939"/>
              <a:gd name="connsiteY11" fmla="*/ 1267274 h 5571067"/>
              <a:gd name="connsiteX12" fmla="*/ 1932424 w 1970939"/>
              <a:gd name="connsiteY12" fmla="*/ 1402271 h 5571067"/>
              <a:gd name="connsiteX13" fmla="*/ 1939842 w 1970939"/>
              <a:gd name="connsiteY13" fmla="*/ 1537267 h 5571067"/>
              <a:gd name="connsiteX14" fmla="*/ 1947577 w 1970939"/>
              <a:gd name="connsiteY14" fmla="*/ 1671659 h 5571067"/>
              <a:gd name="connsiteX15" fmla="*/ 1954049 w 1970939"/>
              <a:gd name="connsiteY15" fmla="*/ 1804840 h 5571067"/>
              <a:gd name="connsiteX16" fmla="*/ 1958627 w 1970939"/>
              <a:gd name="connsiteY16" fmla="*/ 1936810 h 5571067"/>
              <a:gd name="connsiteX17" fmla="*/ 1962573 w 1970939"/>
              <a:gd name="connsiteY17" fmla="*/ 2068780 h 5571067"/>
              <a:gd name="connsiteX18" fmla="*/ 1966361 w 1970939"/>
              <a:gd name="connsiteY18" fmla="*/ 2199539 h 5571067"/>
              <a:gd name="connsiteX19" fmla="*/ 1968098 w 1970939"/>
              <a:gd name="connsiteY19" fmla="*/ 2328482 h 5571067"/>
              <a:gd name="connsiteX20" fmla="*/ 1969992 w 1970939"/>
              <a:gd name="connsiteY20" fmla="*/ 2457425 h 5571067"/>
              <a:gd name="connsiteX21" fmla="*/ 1970939 w 1970939"/>
              <a:gd name="connsiteY21" fmla="*/ 2584552 h 5571067"/>
              <a:gd name="connsiteX22" fmla="*/ 1969992 w 1970939"/>
              <a:gd name="connsiteY22" fmla="*/ 2710469 h 5571067"/>
              <a:gd name="connsiteX23" fmla="*/ 1969992 w 1970939"/>
              <a:gd name="connsiteY23" fmla="*/ 2835174 h 5571067"/>
              <a:gd name="connsiteX24" fmla="*/ 1968098 w 1970939"/>
              <a:gd name="connsiteY24" fmla="*/ 2958669 h 5571067"/>
              <a:gd name="connsiteX25" fmla="*/ 1965256 w 1970939"/>
              <a:gd name="connsiteY25" fmla="*/ 3079742 h 5571067"/>
              <a:gd name="connsiteX26" fmla="*/ 1962573 w 1970939"/>
              <a:gd name="connsiteY26" fmla="*/ 3199605 h 5571067"/>
              <a:gd name="connsiteX27" fmla="*/ 1959574 w 1970939"/>
              <a:gd name="connsiteY27" fmla="*/ 3317046 h 5571067"/>
              <a:gd name="connsiteX28" fmla="*/ 1954996 w 1970939"/>
              <a:gd name="connsiteY28" fmla="*/ 3433882 h 5571067"/>
              <a:gd name="connsiteX29" fmla="*/ 1950103 w 1970939"/>
              <a:gd name="connsiteY29" fmla="*/ 3548902 h 5571067"/>
              <a:gd name="connsiteX30" fmla="*/ 1945683 w 1970939"/>
              <a:gd name="connsiteY30" fmla="*/ 3661500 h 5571067"/>
              <a:gd name="connsiteX31" fmla="*/ 1933213 w 1970939"/>
              <a:gd name="connsiteY31" fmla="*/ 3881248 h 5571067"/>
              <a:gd name="connsiteX32" fmla="*/ 1919953 w 1970939"/>
              <a:gd name="connsiteY32" fmla="*/ 4091916 h 5571067"/>
              <a:gd name="connsiteX33" fmla="*/ 1906063 w 1970939"/>
              <a:gd name="connsiteY33" fmla="*/ 4294109 h 5571067"/>
              <a:gd name="connsiteX34" fmla="*/ 1890751 w 1970939"/>
              <a:gd name="connsiteY34" fmla="*/ 4485405 h 5571067"/>
              <a:gd name="connsiteX35" fmla="*/ 1874809 w 1970939"/>
              <a:gd name="connsiteY35" fmla="*/ 4668226 h 5571067"/>
              <a:gd name="connsiteX36" fmla="*/ 1857602 w 1970939"/>
              <a:gd name="connsiteY36" fmla="*/ 4837728 h 5571067"/>
              <a:gd name="connsiteX37" fmla="*/ 1840713 w 1970939"/>
              <a:gd name="connsiteY37" fmla="*/ 4996940 h 5571067"/>
              <a:gd name="connsiteX38" fmla="*/ 1823823 w 1970939"/>
              <a:gd name="connsiteY38" fmla="*/ 5143439 h 5571067"/>
              <a:gd name="connsiteX39" fmla="*/ 1807880 w 1970939"/>
              <a:gd name="connsiteY39" fmla="*/ 5277830 h 5571067"/>
              <a:gd name="connsiteX40" fmla="*/ 1792726 w 1970939"/>
              <a:gd name="connsiteY40" fmla="*/ 5397087 h 5571067"/>
              <a:gd name="connsiteX41" fmla="*/ 1778362 w 1970939"/>
              <a:gd name="connsiteY41" fmla="*/ 5504843 h 5571067"/>
              <a:gd name="connsiteX42" fmla="*/ 1769613 w 1970939"/>
              <a:gd name="connsiteY42" fmla="*/ 5571067 h 5571067"/>
              <a:gd name="connsiteX43" fmla="*/ 0 w 1970939"/>
              <a:gd name="connsiteY43" fmla="*/ 5571067 h 557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70939" h="5571067">
                <a:moveTo>
                  <a:pt x="0" y="0"/>
                </a:moveTo>
                <a:lnTo>
                  <a:pt x="1774861" y="0"/>
                </a:lnTo>
                <a:lnTo>
                  <a:pt x="1780256" y="32931"/>
                </a:lnTo>
                <a:lnTo>
                  <a:pt x="1802197" y="170349"/>
                </a:lnTo>
                <a:lnTo>
                  <a:pt x="1820981" y="308372"/>
                </a:lnTo>
                <a:lnTo>
                  <a:pt x="1839923" y="445791"/>
                </a:lnTo>
                <a:lnTo>
                  <a:pt x="1857602" y="583814"/>
                </a:lnTo>
                <a:lnTo>
                  <a:pt x="1872756" y="720022"/>
                </a:lnTo>
                <a:lnTo>
                  <a:pt x="1887120" y="858046"/>
                </a:lnTo>
                <a:lnTo>
                  <a:pt x="1900223" y="995464"/>
                </a:lnTo>
                <a:lnTo>
                  <a:pt x="1911588" y="1130461"/>
                </a:lnTo>
                <a:lnTo>
                  <a:pt x="1922953" y="1267274"/>
                </a:lnTo>
                <a:lnTo>
                  <a:pt x="1932424" y="1402271"/>
                </a:lnTo>
                <a:lnTo>
                  <a:pt x="1939842" y="1537267"/>
                </a:lnTo>
                <a:lnTo>
                  <a:pt x="1947577" y="1671659"/>
                </a:lnTo>
                <a:lnTo>
                  <a:pt x="1954049" y="1804840"/>
                </a:lnTo>
                <a:lnTo>
                  <a:pt x="1958627" y="1936810"/>
                </a:lnTo>
                <a:lnTo>
                  <a:pt x="1962573" y="2068780"/>
                </a:lnTo>
                <a:lnTo>
                  <a:pt x="1966361" y="2199539"/>
                </a:lnTo>
                <a:lnTo>
                  <a:pt x="1968098" y="2328482"/>
                </a:lnTo>
                <a:lnTo>
                  <a:pt x="1969992" y="2457425"/>
                </a:lnTo>
                <a:lnTo>
                  <a:pt x="1970939" y="2584552"/>
                </a:lnTo>
                <a:lnTo>
                  <a:pt x="1969992" y="2710469"/>
                </a:lnTo>
                <a:lnTo>
                  <a:pt x="1969992" y="2835174"/>
                </a:lnTo>
                <a:lnTo>
                  <a:pt x="1968098" y="2958669"/>
                </a:lnTo>
                <a:lnTo>
                  <a:pt x="1965256" y="3079742"/>
                </a:lnTo>
                <a:lnTo>
                  <a:pt x="1962573" y="3199605"/>
                </a:lnTo>
                <a:lnTo>
                  <a:pt x="1959574" y="3317046"/>
                </a:lnTo>
                <a:lnTo>
                  <a:pt x="1954996" y="3433882"/>
                </a:lnTo>
                <a:lnTo>
                  <a:pt x="1950103" y="3548902"/>
                </a:lnTo>
                <a:lnTo>
                  <a:pt x="1945683" y="3661500"/>
                </a:lnTo>
                <a:lnTo>
                  <a:pt x="1933213" y="3881248"/>
                </a:lnTo>
                <a:lnTo>
                  <a:pt x="1919953" y="4091916"/>
                </a:lnTo>
                <a:lnTo>
                  <a:pt x="1906063" y="4294109"/>
                </a:lnTo>
                <a:lnTo>
                  <a:pt x="1890751" y="4485405"/>
                </a:lnTo>
                <a:lnTo>
                  <a:pt x="1874809" y="4668226"/>
                </a:lnTo>
                <a:lnTo>
                  <a:pt x="1857602" y="4837728"/>
                </a:lnTo>
                <a:lnTo>
                  <a:pt x="1840713" y="4996940"/>
                </a:lnTo>
                <a:lnTo>
                  <a:pt x="1823823" y="5143439"/>
                </a:lnTo>
                <a:lnTo>
                  <a:pt x="1807880" y="5277830"/>
                </a:lnTo>
                <a:lnTo>
                  <a:pt x="1792726" y="5397087"/>
                </a:lnTo>
                <a:lnTo>
                  <a:pt x="1778362" y="5504843"/>
                </a:lnTo>
                <a:lnTo>
                  <a:pt x="1769613" y="5571067"/>
                </a:lnTo>
                <a:lnTo>
                  <a:pt x="0" y="5571067"/>
                </a:lnTo>
                <a:close/>
              </a:path>
            </a:pathLst>
          </a:custGeom>
          <a:ln>
            <a:noFill/>
          </a:ln>
        </p:spPr>
        <p:style>
          <a:lnRef idx="2">
            <a:schemeClr val="accent1">
              <a:shade val="50000"/>
            </a:schemeClr>
          </a:lnRef>
          <a:fillRef idx="1002">
            <a:schemeClr val="dk2"/>
          </a:fillRef>
          <a:effectRef idx="0">
            <a:schemeClr val="accent1"/>
          </a:effectRef>
          <a:fontRef idx="minor">
            <a:schemeClr val="lt1"/>
          </a:fontRef>
        </p:style>
        <p:txBody>
          <a:bodyPr wrap="square">
            <a:noAutofit/>
          </a:bodyPr>
          <a:lstStyle/>
          <a:p>
            <a:endParaRPr lang="en-US" dirty="0"/>
          </a:p>
        </p:txBody>
      </p:sp>
      <p:sp>
        <p:nvSpPr>
          <p:cNvPr id="16" name="Freeform: Shape 15">
            <a:extLst>
              <a:ext uri="{FF2B5EF4-FFF2-40B4-BE49-F238E27FC236}">
                <a16:creationId xmlns:a16="http://schemas.microsoft.com/office/drawing/2014/main" id="{0214736A-03B2-4B91-B0AF-B21213F3B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969335" y="1702087"/>
            <a:ext cx="3209207" cy="612850"/>
          </a:xfrm>
          <a:custGeom>
            <a:avLst/>
            <a:gdLst>
              <a:gd name="connsiteX0" fmla="*/ 3195151 w 3209207"/>
              <a:gd name="connsiteY0" fmla="*/ 612847 h 612850"/>
              <a:gd name="connsiteX1" fmla="*/ 3029871 w 3209207"/>
              <a:gd name="connsiteY1" fmla="*/ 611146 h 612850"/>
              <a:gd name="connsiteX2" fmla="*/ 2949639 w 3209207"/>
              <a:gd name="connsiteY2" fmla="*/ 608906 h 612850"/>
              <a:gd name="connsiteX3" fmla="*/ 2978018 w 3209207"/>
              <a:gd name="connsiteY3" fmla="*/ 258115 h 612850"/>
              <a:gd name="connsiteX4" fmla="*/ 2944764 w 3209207"/>
              <a:gd name="connsiteY4" fmla="*/ 260801 h 612850"/>
              <a:gd name="connsiteX5" fmla="*/ 2806036 w 3209207"/>
              <a:gd name="connsiteY5" fmla="*/ 271446 h 612850"/>
              <a:gd name="connsiteX6" fmla="*/ 2666958 w 3209207"/>
              <a:gd name="connsiteY6" fmla="*/ 278917 h 612850"/>
              <a:gd name="connsiteX7" fmla="*/ 2528469 w 3209207"/>
              <a:gd name="connsiteY7" fmla="*/ 286593 h 612850"/>
              <a:gd name="connsiteX8" fmla="*/ 2389479 w 3209207"/>
              <a:gd name="connsiteY8" fmla="*/ 292970 h 612850"/>
              <a:gd name="connsiteX9" fmla="*/ 2252501 w 3209207"/>
              <a:gd name="connsiteY9" fmla="*/ 296993 h 612850"/>
              <a:gd name="connsiteX10" fmla="*/ 2113775 w 3209207"/>
              <a:gd name="connsiteY10" fmla="*/ 300086 h 612850"/>
              <a:gd name="connsiteX11" fmla="*/ 1975755 w 3209207"/>
              <a:gd name="connsiteY11" fmla="*/ 301980 h 612850"/>
              <a:gd name="connsiteX12" fmla="*/ 1840287 w 3209207"/>
              <a:gd name="connsiteY12" fmla="*/ 302348 h 612850"/>
              <a:gd name="connsiteX13" fmla="*/ 1703009 w 3209207"/>
              <a:gd name="connsiteY13" fmla="*/ 302570 h 612850"/>
              <a:gd name="connsiteX14" fmla="*/ 1567693 w 3209207"/>
              <a:gd name="connsiteY14" fmla="*/ 301063 h 612850"/>
              <a:gd name="connsiteX15" fmla="*/ 1432543 w 3209207"/>
              <a:gd name="connsiteY15" fmla="*/ 297523 h 612850"/>
              <a:gd name="connsiteX16" fmla="*/ 1297969 w 3209207"/>
              <a:gd name="connsiteY16" fmla="*/ 294345 h 612850"/>
              <a:gd name="connsiteX17" fmla="*/ 1164703 w 3209207"/>
              <a:gd name="connsiteY17" fmla="*/ 290015 h 612850"/>
              <a:gd name="connsiteX18" fmla="*/ 1032796 w 3209207"/>
              <a:gd name="connsiteY18" fmla="*/ 283907 h 612850"/>
              <a:gd name="connsiteX19" fmla="*/ 900940 w 3209207"/>
              <a:gd name="connsiteY19" fmla="*/ 277172 h 612850"/>
              <a:gd name="connsiteX20" fmla="*/ 770303 w 3209207"/>
              <a:gd name="connsiteY20" fmla="*/ 270380 h 612850"/>
              <a:gd name="connsiteX21" fmla="*/ 641641 w 3209207"/>
              <a:gd name="connsiteY21" fmla="*/ 261702 h 612850"/>
              <a:gd name="connsiteX22" fmla="*/ 512966 w 3209207"/>
              <a:gd name="connsiteY22" fmla="*/ 253180 h 612850"/>
              <a:gd name="connsiteX23" fmla="*/ 386177 w 3209207"/>
              <a:gd name="connsiteY23" fmla="*/ 243867 h 612850"/>
              <a:gd name="connsiteX24" fmla="*/ 260746 w 3209207"/>
              <a:gd name="connsiteY24" fmla="*/ 232775 h 612850"/>
              <a:gd name="connsiteX25" fmla="*/ 136447 w 3209207"/>
              <a:gd name="connsiteY25" fmla="*/ 222719 h 612850"/>
              <a:gd name="connsiteX26" fmla="*/ 13506 w 3209207"/>
              <a:gd name="connsiteY26" fmla="*/ 210885 h 612850"/>
              <a:gd name="connsiteX27" fmla="*/ 0 w 3209207"/>
              <a:gd name="connsiteY27" fmla="*/ 209475 h 612850"/>
              <a:gd name="connsiteX28" fmla="*/ 40844 w 3209207"/>
              <a:gd name="connsiteY28" fmla="*/ 212313 h 612850"/>
              <a:gd name="connsiteX29" fmla="*/ 132211 w 3209207"/>
              <a:gd name="connsiteY29" fmla="*/ 216946 h 612850"/>
              <a:gd name="connsiteX30" fmla="*/ 225585 w 3209207"/>
              <a:gd name="connsiteY30" fmla="*/ 221811 h 612850"/>
              <a:gd name="connsiteX31" fmla="*/ 320298 w 3209207"/>
              <a:gd name="connsiteY31" fmla="*/ 226444 h 612850"/>
              <a:gd name="connsiteX32" fmla="*/ 415680 w 3209207"/>
              <a:gd name="connsiteY32" fmla="*/ 229340 h 612850"/>
              <a:gd name="connsiteX33" fmla="*/ 512735 w 3209207"/>
              <a:gd name="connsiteY33" fmla="*/ 232120 h 612850"/>
              <a:gd name="connsiteX34" fmla="*/ 611464 w 3209207"/>
              <a:gd name="connsiteY34" fmla="*/ 235015 h 612850"/>
              <a:gd name="connsiteX35" fmla="*/ 711532 w 3209207"/>
              <a:gd name="connsiteY35" fmla="*/ 236985 h 612850"/>
              <a:gd name="connsiteX36" fmla="*/ 812604 w 3209207"/>
              <a:gd name="connsiteY36" fmla="*/ 236985 h 612850"/>
              <a:gd name="connsiteX37" fmla="*/ 915014 w 3209207"/>
              <a:gd name="connsiteY37" fmla="*/ 237795 h 612850"/>
              <a:gd name="connsiteX38" fmla="*/ 1018428 w 3209207"/>
              <a:gd name="connsiteY38" fmla="*/ 236985 h 612850"/>
              <a:gd name="connsiteX39" fmla="*/ 1122847 w 3209207"/>
              <a:gd name="connsiteY39" fmla="*/ 235015 h 612850"/>
              <a:gd name="connsiteX40" fmla="*/ 1227600 w 3209207"/>
              <a:gd name="connsiteY40" fmla="*/ 233162 h 612850"/>
              <a:gd name="connsiteX41" fmla="*/ 1333692 w 3209207"/>
              <a:gd name="connsiteY41" fmla="*/ 229340 h 612850"/>
              <a:gd name="connsiteX42" fmla="*/ 1441122 w 3209207"/>
              <a:gd name="connsiteY42" fmla="*/ 225634 h 612850"/>
              <a:gd name="connsiteX43" fmla="*/ 1547883 w 3209207"/>
              <a:gd name="connsiteY43" fmla="*/ 220769 h 612850"/>
              <a:gd name="connsiteX44" fmla="*/ 1655983 w 3209207"/>
              <a:gd name="connsiteY44" fmla="*/ 214282 h 612850"/>
              <a:gd name="connsiteX45" fmla="*/ 1765421 w 3209207"/>
              <a:gd name="connsiteY45" fmla="*/ 206638 h 612850"/>
              <a:gd name="connsiteX46" fmla="*/ 1874860 w 3209207"/>
              <a:gd name="connsiteY46" fmla="*/ 199108 h 612850"/>
              <a:gd name="connsiteX47" fmla="*/ 1984299 w 3209207"/>
              <a:gd name="connsiteY47" fmla="*/ 189495 h 612850"/>
              <a:gd name="connsiteX48" fmla="*/ 2095745 w 3209207"/>
              <a:gd name="connsiteY48" fmla="*/ 178144 h 612850"/>
              <a:gd name="connsiteX49" fmla="*/ 2205184 w 3209207"/>
              <a:gd name="connsiteY49" fmla="*/ 166793 h 612850"/>
              <a:gd name="connsiteX50" fmla="*/ 2316631 w 3209207"/>
              <a:gd name="connsiteY50" fmla="*/ 153472 h 612850"/>
              <a:gd name="connsiteX51" fmla="*/ 2429081 w 3209207"/>
              <a:gd name="connsiteY51" fmla="*/ 139226 h 612850"/>
              <a:gd name="connsiteX52" fmla="*/ 2539523 w 3209207"/>
              <a:gd name="connsiteY52" fmla="*/ 124052 h 612850"/>
              <a:gd name="connsiteX53" fmla="*/ 2651305 w 3209207"/>
              <a:gd name="connsiteY53" fmla="*/ 106215 h 612850"/>
              <a:gd name="connsiteX54" fmla="*/ 2763086 w 3209207"/>
              <a:gd name="connsiteY54" fmla="*/ 87219 h 612850"/>
              <a:gd name="connsiteX55" fmla="*/ 2874867 w 3209207"/>
              <a:gd name="connsiteY55" fmla="*/ 68339 h 612850"/>
              <a:gd name="connsiteX56" fmla="*/ 2986314 w 3209207"/>
              <a:gd name="connsiteY56" fmla="*/ 46331 h 612850"/>
              <a:gd name="connsiteX57" fmla="*/ 3097760 w 3209207"/>
              <a:gd name="connsiteY57" fmla="*/ 23629 h 612850"/>
              <a:gd name="connsiteX58" fmla="*/ 3209207 w 3209207"/>
              <a:gd name="connsiteY58" fmla="*/ 0 h 612850"/>
              <a:gd name="connsiteX59" fmla="*/ 3195151 w 3209207"/>
              <a:gd name="connsiteY59" fmla="*/ 612847 h 6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209207" h="612850">
                <a:moveTo>
                  <a:pt x="3195151" y="612847"/>
                </a:moveTo>
                <a:cubicBezTo>
                  <a:pt x="3144238" y="612898"/>
                  <a:pt x="3088941" y="612318"/>
                  <a:pt x="3029871" y="611146"/>
                </a:cubicBezTo>
                <a:lnTo>
                  <a:pt x="2949639" y="608906"/>
                </a:lnTo>
                <a:lnTo>
                  <a:pt x="2978018" y="258115"/>
                </a:lnTo>
                <a:lnTo>
                  <a:pt x="2944764" y="260801"/>
                </a:lnTo>
                <a:lnTo>
                  <a:pt x="2806036" y="271446"/>
                </a:lnTo>
                <a:lnTo>
                  <a:pt x="2666958" y="278917"/>
                </a:lnTo>
                <a:lnTo>
                  <a:pt x="2528469" y="286593"/>
                </a:lnTo>
                <a:lnTo>
                  <a:pt x="2389479" y="292970"/>
                </a:lnTo>
                <a:lnTo>
                  <a:pt x="2252501" y="296993"/>
                </a:lnTo>
                <a:lnTo>
                  <a:pt x="2113775" y="300086"/>
                </a:lnTo>
                <a:lnTo>
                  <a:pt x="1975755" y="301980"/>
                </a:lnTo>
                <a:lnTo>
                  <a:pt x="1840287" y="302348"/>
                </a:lnTo>
                <a:lnTo>
                  <a:pt x="1703009" y="302570"/>
                </a:lnTo>
                <a:lnTo>
                  <a:pt x="1567693" y="301063"/>
                </a:lnTo>
                <a:lnTo>
                  <a:pt x="1432543" y="297523"/>
                </a:lnTo>
                <a:lnTo>
                  <a:pt x="1297969" y="294345"/>
                </a:lnTo>
                <a:lnTo>
                  <a:pt x="1164703" y="290015"/>
                </a:lnTo>
                <a:lnTo>
                  <a:pt x="1032796" y="283907"/>
                </a:lnTo>
                <a:lnTo>
                  <a:pt x="900940" y="277172"/>
                </a:lnTo>
                <a:lnTo>
                  <a:pt x="770303" y="270380"/>
                </a:lnTo>
                <a:lnTo>
                  <a:pt x="641641" y="261702"/>
                </a:lnTo>
                <a:lnTo>
                  <a:pt x="512966" y="253180"/>
                </a:lnTo>
                <a:lnTo>
                  <a:pt x="386177" y="243867"/>
                </a:lnTo>
                <a:lnTo>
                  <a:pt x="260746" y="232775"/>
                </a:lnTo>
                <a:lnTo>
                  <a:pt x="136447" y="222719"/>
                </a:lnTo>
                <a:lnTo>
                  <a:pt x="13506" y="210885"/>
                </a:lnTo>
                <a:lnTo>
                  <a:pt x="0" y="209475"/>
                </a:lnTo>
                <a:lnTo>
                  <a:pt x="40844" y="212313"/>
                </a:lnTo>
                <a:lnTo>
                  <a:pt x="132211" y="216946"/>
                </a:lnTo>
                <a:lnTo>
                  <a:pt x="225585" y="221811"/>
                </a:lnTo>
                <a:lnTo>
                  <a:pt x="320298" y="226444"/>
                </a:lnTo>
                <a:lnTo>
                  <a:pt x="415680" y="229340"/>
                </a:lnTo>
                <a:lnTo>
                  <a:pt x="512735" y="232120"/>
                </a:lnTo>
                <a:lnTo>
                  <a:pt x="611464" y="235015"/>
                </a:lnTo>
                <a:lnTo>
                  <a:pt x="711532" y="236985"/>
                </a:lnTo>
                <a:lnTo>
                  <a:pt x="812604" y="236985"/>
                </a:lnTo>
                <a:lnTo>
                  <a:pt x="915014" y="237795"/>
                </a:lnTo>
                <a:lnTo>
                  <a:pt x="1018428" y="236985"/>
                </a:lnTo>
                <a:lnTo>
                  <a:pt x="1122847" y="235015"/>
                </a:lnTo>
                <a:lnTo>
                  <a:pt x="1227600" y="233162"/>
                </a:lnTo>
                <a:lnTo>
                  <a:pt x="1333692" y="229340"/>
                </a:lnTo>
                <a:lnTo>
                  <a:pt x="1441122" y="225634"/>
                </a:lnTo>
                <a:lnTo>
                  <a:pt x="1547883" y="220769"/>
                </a:lnTo>
                <a:lnTo>
                  <a:pt x="1655983" y="214282"/>
                </a:lnTo>
                <a:lnTo>
                  <a:pt x="1765421" y="206638"/>
                </a:lnTo>
                <a:lnTo>
                  <a:pt x="1874860" y="199108"/>
                </a:lnTo>
                <a:lnTo>
                  <a:pt x="1984299" y="189495"/>
                </a:lnTo>
                <a:lnTo>
                  <a:pt x="2095745" y="178144"/>
                </a:lnTo>
                <a:lnTo>
                  <a:pt x="2205184" y="166793"/>
                </a:lnTo>
                <a:lnTo>
                  <a:pt x="2316631" y="153472"/>
                </a:lnTo>
                <a:lnTo>
                  <a:pt x="2429081" y="139226"/>
                </a:lnTo>
                <a:lnTo>
                  <a:pt x="2539523" y="124052"/>
                </a:lnTo>
                <a:lnTo>
                  <a:pt x="2651305" y="106215"/>
                </a:lnTo>
                <a:lnTo>
                  <a:pt x="2763086" y="87219"/>
                </a:lnTo>
                <a:lnTo>
                  <a:pt x="2874867" y="68339"/>
                </a:lnTo>
                <a:lnTo>
                  <a:pt x="2986314" y="46331"/>
                </a:lnTo>
                <a:lnTo>
                  <a:pt x="3097760" y="23629"/>
                </a:lnTo>
                <a:lnTo>
                  <a:pt x="3209207" y="0"/>
                </a:lnTo>
                <a:cubicBezTo>
                  <a:pt x="3198832" y="386055"/>
                  <a:pt x="3205525" y="226792"/>
                  <a:pt x="3195151" y="612847"/>
                </a:cubicBezTo>
                <a:close/>
              </a:path>
            </a:pathLst>
          </a:custGeom>
          <a:solidFill>
            <a:schemeClr val="bg1">
              <a:alpha val="20000"/>
            </a:schemeClr>
          </a:solidFill>
          <a:ln>
            <a:noFill/>
          </a:ln>
        </p:spPr>
        <p:txBody>
          <a:bodyPr wrap="square">
            <a:noAutofit/>
          </a:bodyPr>
          <a:lstStyle/>
          <a:p>
            <a:endParaRPr lang="en-US" dirty="0"/>
          </a:p>
        </p:txBody>
      </p:sp>
      <p:pic>
        <p:nvPicPr>
          <p:cNvPr id="5" name="Content Placeholder 4" descr="Chart, bar chart&#10;&#10;Description automatically generated">
            <a:extLst>
              <a:ext uri="{FF2B5EF4-FFF2-40B4-BE49-F238E27FC236}">
                <a16:creationId xmlns:a16="http://schemas.microsoft.com/office/drawing/2014/main" id="{12B05BA6-2658-43E1-BE7A-1D7FF4BCB2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08758" y="813693"/>
            <a:ext cx="8539776" cy="5230612"/>
          </a:xfrm>
          <a:prstGeom prst="rect">
            <a:avLst/>
          </a:prstGeom>
        </p:spPr>
      </p:pic>
      <p:sp>
        <p:nvSpPr>
          <p:cNvPr id="6" name="TextBox 5">
            <a:extLst>
              <a:ext uri="{FF2B5EF4-FFF2-40B4-BE49-F238E27FC236}">
                <a16:creationId xmlns:a16="http://schemas.microsoft.com/office/drawing/2014/main" id="{BAC8A5CE-7B5A-461B-B610-6211D546157D}"/>
              </a:ext>
            </a:extLst>
          </p:cNvPr>
          <p:cNvSpPr txBox="1"/>
          <p:nvPr/>
        </p:nvSpPr>
        <p:spPr>
          <a:xfrm>
            <a:off x="641275" y="981075"/>
            <a:ext cx="1835225" cy="258532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However, when looking at the number of rapes things can get a little more startling</a:t>
            </a:r>
          </a:p>
        </p:txBody>
      </p:sp>
    </p:spTree>
    <p:extLst>
      <p:ext uri="{BB962C8B-B14F-4D97-AF65-F5344CB8AC3E}">
        <p14:creationId xmlns:p14="http://schemas.microsoft.com/office/powerpoint/2010/main" val="28200651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2" name="Rectangle 11">
            <a:extLst>
              <a:ext uri="{FF2B5EF4-FFF2-40B4-BE49-F238E27FC236}">
                <a16:creationId xmlns:a16="http://schemas.microsoft.com/office/drawing/2014/main" id="{85F279D6-ED25-4D3F-9479-8ABB21867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38D0B1B4-C487-47EF-B7D0-421066454C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275" y="643466"/>
            <a:ext cx="1970939" cy="5571067"/>
          </a:xfrm>
          <a:custGeom>
            <a:avLst/>
            <a:gdLst>
              <a:gd name="connsiteX0" fmla="*/ 0 w 1970939"/>
              <a:gd name="connsiteY0" fmla="*/ 0 h 5571067"/>
              <a:gd name="connsiteX1" fmla="*/ 1774861 w 1970939"/>
              <a:gd name="connsiteY1" fmla="*/ 0 h 5571067"/>
              <a:gd name="connsiteX2" fmla="*/ 1780256 w 1970939"/>
              <a:gd name="connsiteY2" fmla="*/ 32931 h 5571067"/>
              <a:gd name="connsiteX3" fmla="*/ 1802197 w 1970939"/>
              <a:gd name="connsiteY3" fmla="*/ 170349 h 5571067"/>
              <a:gd name="connsiteX4" fmla="*/ 1820981 w 1970939"/>
              <a:gd name="connsiteY4" fmla="*/ 308372 h 5571067"/>
              <a:gd name="connsiteX5" fmla="*/ 1839923 w 1970939"/>
              <a:gd name="connsiteY5" fmla="*/ 445791 h 5571067"/>
              <a:gd name="connsiteX6" fmla="*/ 1857602 w 1970939"/>
              <a:gd name="connsiteY6" fmla="*/ 583814 h 5571067"/>
              <a:gd name="connsiteX7" fmla="*/ 1872756 w 1970939"/>
              <a:gd name="connsiteY7" fmla="*/ 720022 h 5571067"/>
              <a:gd name="connsiteX8" fmla="*/ 1887120 w 1970939"/>
              <a:gd name="connsiteY8" fmla="*/ 858046 h 5571067"/>
              <a:gd name="connsiteX9" fmla="*/ 1900223 w 1970939"/>
              <a:gd name="connsiteY9" fmla="*/ 995464 h 5571067"/>
              <a:gd name="connsiteX10" fmla="*/ 1911588 w 1970939"/>
              <a:gd name="connsiteY10" fmla="*/ 1130461 h 5571067"/>
              <a:gd name="connsiteX11" fmla="*/ 1922953 w 1970939"/>
              <a:gd name="connsiteY11" fmla="*/ 1267274 h 5571067"/>
              <a:gd name="connsiteX12" fmla="*/ 1932424 w 1970939"/>
              <a:gd name="connsiteY12" fmla="*/ 1402271 h 5571067"/>
              <a:gd name="connsiteX13" fmla="*/ 1939842 w 1970939"/>
              <a:gd name="connsiteY13" fmla="*/ 1537267 h 5571067"/>
              <a:gd name="connsiteX14" fmla="*/ 1947577 w 1970939"/>
              <a:gd name="connsiteY14" fmla="*/ 1671659 h 5571067"/>
              <a:gd name="connsiteX15" fmla="*/ 1954049 w 1970939"/>
              <a:gd name="connsiteY15" fmla="*/ 1804840 h 5571067"/>
              <a:gd name="connsiteX16" fmla="*/ 1958627 w 1970939"/>
              <a:gd name="connsiteY16" fmla="*/ 1936810 h 5571067"/>
              <a:gd name="connsiteX17" fmla="*/ 1962573 w 1970939"/>
              <a:gd name="connsiteY17" fmla="*/ 2068780 h 5571067"/>
              <a:gd name="connsiteX18" fmla="*/ 1966361 w 1970939"/>
              <a:gd name="connsiteY18" fmla="*/ 2199539 h 5571067"/>
              <a:gd name="connsiteX19" fmla="*/ 1968098 w 1970939"/>
              <a:gd name="connsiteY19" fmla="*/ 2328482 h 5571067"/>
              <a:gd name="connsiteX20" fmla="*/ 1969992 w 1970939"/>
              <a:gd name="connsiteY20" fmla="*/ 2457425 h 5571067"/>
              <a:gd name="connsiteX21" fmla="*/ 1970939 w 1970939"/>
              <a:gd name="connsiteY21" fmla="*/ 2584552 h 5571067"/>
              <a:gd name="connsiteX22" fmla="*/ 1969992 w 1970939"/>
              <a:gd name="connsiteY22" fmla="*/ 2710469 h 5571067"/>
              <a:gd name="connsiteX23" fmla="*/ 1969992 w 1970939"/>
              <a:gd name="connsiteY23" fmla="*/ 2835174 h 5571067"/>
              <a:gd name="connsiteX24" fmla="*/ 1968098 w 1970939"/>
              <a:gd name="connsiteY24" fmla="*/ 2958669 h 5571067"/>
              <a:gd name="connsiteX25" fmla="*/ 1965256 w 1970939"/>
              <a:gd name="connsiteY25" fmla="*/ 3079742 h 5571067"/>
              <a:gd name="connsiteX26" fmla="*/ 1962573 w 1970939"/>
              <a:gd name="connsiteY26" fmla="*/ 3199605 h 5571067"/>
              <a:gd name="connsiteX27" fmla="*/ 1959574 w 1970939"/>
              <a:gd name="connsiteY27" fmla="*/ 3317046 h 5571067"/>
              <a:gd name="connsiteX28" fmla="*/ 1954996 w 1970939"/>
              <a:gd name="connsiteY28" fmla="*/ 3433882 h 5571067"/>
              <a:gd name="connsiteX29" fmla="*/ 1950103 w 1970939"/>
              <a:gd name="connsiteY29" fmla="*/ 3548902 h 5571067"/>
              <a:gd name="connsiteX30" fmla="*/ 1945683 w 1970939"/>
              <a:gd name="connsiteY30" fmla="*/ 3661500 h 5571067"/>
              <a:gd name="connsiteX31" fmla="*/ 1933213 w 1970939"/>
              <a:gd name="connsiteY31" fmla="*/ 3881248 h 5571067"/>
              <a:gd name="connsiteX32" fmla="*/ 1919953 w 1970939"/>
              <a:gd name="connsiteY32" fmla="*/ 4091916 h 5571067"/>
              <a:gd name="connsiteX33" fmla="*/ 1906063 w 1970939"/>
              <a:gd name="connsiteY33" fmla="*/ 4294109 h 5571067"/>
              <a:gd name="connsiteX34" fmla="*/ 1890751 w 1970939"/>
              <a:gd name="connsiteY34" fmla="*/ 4485405 h 5571067"/>
              <a:gd name="connsiteX35" fmla="*/ 1874809 w 1970939"/>
              <a:gd name="connsiteY35" fmla="*/ 4668226 h 5571067"/>
              <a:gd name="connsiteX36" fmla="*/ 1857602 w 1970939"/>
              <a:gd name="connsiteY36" fmla="*/ 4837728 h 5571067"/>
              <a:gd name="connsiteX37" fmla="*/ 1840713 w 1970939"/>
              <a:gd name="connsiteY37" fmla="*/ 4996940 h 5571067"/>
              <a:gd name="connsiteX38" fmla="*/ 1823823 w 1970939"/>
              <a:gd name="connsiteY38" fmla="*/ 5143439 h 5571067"/>
              <a:gd name="connsiteX39" fmla="*/ 1807880 w 1970939"/>
              <a:gd name="connsiteY39" fmla="*/ 5277830 h 5571067"/>
              <a:gd name="connsiteX40" fmla="*/ 1792726 w 1970939"/>
              <a:gd name="connsiteY40" fmla="*/ 5397087 h 5571067"/>
              <a:gd name="connsiteX41" fmla="*/ 1778362 w 1970939"/>
              <a:gd name="connsiteY41" fmla="*/ 5504843 h 5571067"/>
              <a:gd name="connsiteX42" fmla="*/ 1769613 w 1970939"/>
              <a:gd name="connsiteY42" fmla="*/ 5571067 h 5571067"/>
              <a:gd name="connsiteX43" fmla="*/ 0 w 1970939"/>
              <a:gd name="connsiteY43" fmla="*/ 5571067 h 557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70939" h="5571067">
                <a:moveTo>
                  <a:pt x="0" y="0"/>
                </a:moveTo>
                <a:lnTo>
                  <a:pt x="1774861" y="0"/>
                </a:lnTo>
                <a:lnTo>
                  <a:pt x="1780256" y="32931"/>
                </a:lnTo>
                <a:lnTo>
                  <a:pt x="1802197" y="170349"/>
                </a:lnTo>
                <a:lnTo>
                  <a:pt x="1820981" y="308372"/>
                </a:lnTo>
                <a:lnTo>
                  <a:pt x="1839923" y="445791"/>
                </a:lnTo>
                <a:lnTo>
                  <a:pt x="1857602" y="583814"/>
                </a:lnTo>
                <a:lnTo>
                  <a:pt x="1872756" y="720022"/>
                </a:lnTo>
                <a:lnTo>
                  <a:pt x="1887120" y="858046"/>
                </a:lnTo>
                <a:lnTo>
                  <a:pt x="1900223" y="995464"/>
                </a:lnTo>
                <a:lnTo>
                  <a:pt x="1911588" y="1130461"/>
                </a:lnTo>
                <a:lnTo>
                  <a:pt x="1922953" y="1267274"/>
                </a:lnTo>
                <a:lnTo>
                  <a:pt x="1932424" y="1402271"/>
                </a:lnTo>
                <a:lnTo>
                  <a:pt x="1939842" y="1537267"/>
                </a:lnTo>
                <a:lnTo>
                  <a:pt x="1947577" y="1671659"/>
                </a:lnTo>
                <a:lnTo>
                  <a:pt x="1954049" y="1804840"/>
                </a:lnTo>
                <a:lnTo>
                  <a:pt x="1958627" y="1936810"/>
                </a:lnTo>
                <a:lnTo>
                  <a:pt x="1962573" y="2068780"/>
                </a:lnTo>
                <a:lnTo>
                  <a:pt x="1966361" y="2199539"/>
                </a:lnTo>
                <a:lnTo>
                  <a:pt x="1968098" y="2328482"/>
                </a:lnTo>
                <a:lnTo>
                  <a:pt x="1969992" y="2457425"/>
                </a:lnTo>
                <a:lnTo>
                  <a:pt x="1970939" y="2584552"/>
                </a:lnTo>
                <a:lnTo>
                  <a:pt x="1969992" y="2710469"/>
                </a:lnTo>
                <a:lnTo>
                  <a:pt x="1969992" y="2835174"/>
                </a:lnTo>
                <a:lnTo>
                  <a:pt x="1968098" y="2958669"/>
                </a:lnTo>
                <a:lnTo>
                  <a:pt x="1965256" y="3079742"/>
                </a:lnTo>
                <a:lnTo>
                  <a:pt x="1962573" y="3199605"/>
                </a:lnTo>
                <a:lnTo>
                  <a:pt x="1959574" y="3317046"/>
                </a:lnTo>
                <a:lnTo>
                  <a:pt x="1954996" y="3433882"/>
                </a:lnTo>
                <a:lnTo>
                  <a:pt x="1950103" y="3548902"/>
                </a:lnTo>
                <a:lnTo>
                  <a:pt x="1945683" y="3661500"/>
                </a:lnTo>
                <a:lnTo>
                  <a:pt x="1933213" y="3881248"/>
                </a:lnTo>
                <a:lnTo>
                  <a:pt x="1919953" y="4091916"/>
                </a:lnTo>
                <a:lnTo>
                  <a:pt x="1906063" y="4294109"/>
                </a:lnTo>
                <a:lnTo>
                  <a:pt x="1890751" y="4485405"/>
                </a:lnTo>
                <a:lnTo>
                  <a:pt x="1874809" y="4668226"/>
                </a:lnTo>
                <a:lnTo>
                  <a:pt x="1857602" y="4837728"/>
                </a:lnTo>
                <a:lnTo>
                  <a:pt x="1840713" y="4996940"/>
                </a:lnTo>
                <a:lnTo>
                  <a:pt x="1823823" y="5143439"/>
                </a:lnTo>
                <a:lnTo>
                  <a:pt x="1807880" y="5277830"/>
                </a:lnTo>
                <a:lnTo>
                  <a:pt x="1792726" y="5397087"/>
                </a:lnTo>
                <a:lnTo>
                  <a:pt x="1778362" y="5504843"/>
                </a:lnTo>
                <a:lnTo>
                  <a:pt x="1769613" y="5571067"/>
                </a:lnTo>
                <a:lnTo>
                  <a:pt x="0" y="5571067"/>
                </a:lnTo>
                <a:close/>
              </a:path>
            </a:pathLst>
          </a:custGeom>
          <a:ln>
            <a:noFill/>
          </a:ln>
        </p:spPr>
        <p:style>
          <a:lnRef idx="2">
            <a:schemeClr val="accent1">
              <a:shade val="50000"/>
            </a:schemeClr>
          </a:lnRef>
          <a:fillRef idx="1002">
            <a:schemeClr val="dk2"/>
          </a:fillRef>
          <a:effectRef idx="0">
            <a:schemeClr val="accent1"/>
          </a:effectRef>
          <a:fontRef idx="minor">
            <a:schemeClr val="lt1"/>
          </a:fontRef>
        </p:style>
        <p:txBody>
          <a:bodyPr wrap="square">
            <a:noAutofit/>
          </a:bodyPr>
          <a:lstStyle/>
          <a:p>
            <a:endParaRPr lang="en-US" dirty="0"/>
          </a:p>
        </p:txBody>
      </p:sp>
      <p:sp>
        <p:nvSpPr>
          <p:cNvPr id="16" name="Freeform: Shape 15">
            <a:extLst>
              <a:ext uri="{FF2B5EF4-FFF2-40B4-BE49-F238E27FC236}">
                <a16:creationId xmlns:a16="http://schemas.microsoft.com/office/drawing/2014/main" id="{0214736A-03B2-4B91-B0AF-B21213F3B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969335" y="1702087"/>
            <a:ext cx="3209207" cy="612850"/>
          </a:xfrm>
          <a:custGeom>
            <a:avLst/>
            <a:gdLst>
              <a:gd name="connsiteX0" fmla="*/ 3195151 w 3209207"/>
              <a:gd name="connsiteY0" fmla="*/ 612847 h 612850"/>
              <a:gd name="connsiteX1" fmla="*/ 3029871 w 3209207"/>
              <a:gd name="connsiteY1" fmla="*/ 611146 h 612850"/>
              <a:gd name="connsiteX2" fmla="*/ 2949639 w 3209207"/>
              <a:gd name="connsiteY2" fmla="*/ 608906 h 612850"/>
              <a:gd name="connsiteX3" fmla="*/ 2978018 w 3209207"/>
              <a:gd name="connsiteY3" fmla="*/ 258115 h 612850"/>
              <a:gd name="connsiteX4" fmla="*/ 2944764 w 3209207"/>
              <a:gd name="connsiteY4" fmla="*/ 260801 h 612850"/>
              <a:gd name="connsiteX5" fmla="*/ 2806036 w 3209207"/>
              <a:gd name="connsiteY5" fmla="*/ 271446 h 612850"/>
              <a:gd name="connsiteX6" fmla="*/ 2666958 w 3209207"/>
              <a:gd name="connsiteY6" fmla="*/ 278917 h 612850"/>
              <a:gd name="connsiteX7" fmla="*/ 2528469 w 3209207"/>
              <a:gd name="connsiteY7" fmla="*/ 286593 h 612850"/>
              <a:gd name="connsiteX8" fmla="*/ 2389479 w 3209207"/>
              <a:gd name="connsiteY8" fmla="*/ 292970 h 612850"/>
              <a:gd name="connsiteX9" fmla="*/ 2252501 w 3209207"/>
              <a:gd name="connsiteY9" fmla="*/ 296993 h 612850"/>
              <a:gd name="connsiteX10" fmla="*/ 2113775 w 3209207"/>
              <a:gd name="connsiteY10" fmla="*/ 300086 h 612850"/>
              <a:gd name="connsiteX11" fmla="*/ 1975755 w 3209207"/>
              <a:gd name="connsiteY11" fmla="*/ 301980 h 612850"/>
              <a:gd name="connsiteX12" fmla="*/ 1840287 w 3209207"/>
              <a:gd name="connsiteY12" fmla="*/ 302348 h 612850"/>
              <a:gd name="connsiteX13" fmla="*/ 1703009 w 3209207"/>
              <a:gd name="connsiteY13" fmla="*/ 302570 h 612850"/>
              <a:gd name="connsiteX14" fmla="*/ 1567693 w 3209207"/>
              <a:gd name="connsiteY14" fmla="*/ 301063 h 612850"/>
              <a:gd name="connsiteX15" fmla="*/ 1432543 w 3209207"/>
              <a:gd name="connsiteY15" fmla="*/ 297523 h 612850"/>
              <a:gd name="connsiteX16" fmla="*/ 1297969 w 3209207"/>
              <a:gd name="connsiteY16" fmla="*/ 294345 h 612850"/>
              <a:gd name="connsiteX17" fmla="*/ 1164703 w 3209207"/>
              <a:gd name="connsiteY17" fmla="*/ 290015 h 612850"/>
              <a:gd name="connsiteX18" fmla="*/ 1032796 w 3209207"/>
              <a:gd name="connsiteY18" fmla="*/ 283907 h 612850"/>
              <a:gd name="connsiteX19" fmla="*/ 900940 w 3209207"/>
              <a:gd name="connsiteY19" fmla="*/ 277172 h 612850"/>
              <a:gd name="connsiteX20" fmla="*/ 770303 w 3209207"/>
              <a:gd name="connsiteY20" fmla="*/ 270380 h 612850"/>
              <a:gd name="connsiteX21" fmla="*/ 641641 w 3209207"/>
              <a:gd name="connsiteY21" fmla="*/ 261702 h 612850"/>
              <a:gd name="connsiteX22" fmla="*/ 512966 w 3209207"/>
              <a:gd name="connsiteY22" fmla="*/ 253180 h 612850"/>
              <a:gd name="connsiteX23" fmla="*/ 386177 w 3209207"/>
              <a:gd name="connsiteY23" fmla="*/ 243867 h 612850"/>
              <a:gd name="connsiteX24" fmla="*/ 260746 w 3209207"/>
              <a:gd name="connsiteY24" fmla="*/ 232775 h 612850"/>
              <a:gd name="connsiteX25" fmla="*/ 136447 w 3209207"/>
              <a:gd name="connsiteY25" fmla="*/ 222719 h 612850"/>
              <a:gd name="connsiteX26" fmla="*/ 13506 w 3209207"/>
              <a:gd name="connsiteY26" fmla="*/ 210885 h 612850"/>
              <a:gd name="connsiteX27" fmla="*/ 0 w 3209207"/>
              <a:gd name="connsiteY27" fmla="*/ 209475 h 612850"/>
              <a:gd name="connsiteX28" fmla="*/ 40844 w 3209207"/>
              <a:gd name="connsiteY28" fmla="*/ 212313 h 612850"/>
              <a:gd name="connsiteX29" fmla="*/ 132211 w 3209207"/>
              <a:gd name="connsiteY29" fmla="*/ 216946 h 612850"/>
              <a:gd name="connsiteX30" fmla="*/ 225585 w 3209207"/>
              <a:gd name="connsiteY30" fmla="*/ 221811 h 612850"/>
              <a:gd name="connsiteX31" fmla="*/ 320298 w 3209207"/>
              <a:gd name="connsiteY31" fmla="*/ 226444 h 612850"/>
              <a:gd name="connsiteX32" fmla="*/ 415680 w 3209207"/>
              <a:gd name="connsiteY32" fmla="*/ 229340 h 612850"/>
              <a:gd name="connsiteX33" fmla="*/ 512735 w 3209207"/>
              <a:gd name="connsiteY33" fmla="*/ 232120 h 612850"/>
              <a:gd name="connsiteX34" fmla="*/ 611464 w 3209207"/>
              <a:gd name="connsiteY34" fmla="*/ 235015 h 612850"/>
              <a:gd name="connsiteX35" fmla="*/ 711532 w 3209207"/>
              <a:gd name="connsiteY35" fmla="*/ 236985 h 612850"/>
              <a:gd name="connsiteX36" fmla="*/ 812604 w 3209207"/>
              <a:gd name="connsiteY36" fmla="*/ 236985 h 612850"/>
              <a:gd name="connsiteX37" fmla="*/ 915014 w 3209207"/>
              <a:gd name="connsiteY37" fmla="*/ 237795 h 612850"/>
              <a:gd name="connsiteX38" fmla="*/ 1018428 w 3209207"/>
              <a:gd name="connsiteY38" fmla="*/ 236985 h 612850"/>
              <a:gd name="connsiteX39" fmla="*/ 1122847 w 3209207"/>
              <a:gd name="connsiteY39" fmla="*/ 235015 h 612850"/>
              <a:gd name="connsiteX40" fmla="*/ 1227600 w 3209207"/>
              <a:gd name="connsiteY40" fmla="*/ 233162 h 612850"/>
              <a:gd name="connsiteX41" fmla="*/ 1333692 w 3209207"/>
              <a:gd name="connsiteY41" fmla="*/ 229340 h 612850"/>
              <a:gd name="connsiteX42" fmla="*/ 1441122 w 3209207"/>
              <a:gd name="connsiteY42" fmla="*/ 225634 h 612850"/>
              <a:gd name="connsiteX43" fmla="*/ 1547883 w 3209207"/>
              <a:gd name="connsiteY43" fmla="*/ 220769 h 612850"/>
              <a:gd name="connsiteX44" fmla="*/ 1655983 w 3209207"/>
              <a:gd name="connsiteY44" fmla="*/ 214282 h 612850"/>
              <a:gd name="connsiteX45" fmla="*/ 1765421 w 3209207"/>
              <a:gd name="connsiteY45" fmla="*/ 206638 h 612850"/>
              <a:gd name="connsiteX46" fmla="*/ 1874860 w 3209207"/>
              <a:gd name="connsiteY46" fmla="*/ 199108 h 612850"/>
              <a:gd name="connsiteX47" fmla="*/ 1984299 w 3209207"/>
              <a:gd name="connsiteY47" fmla="*/ 189495 h 612850"/>
              <a:gd name="connsiteX48" fmla="*/ 2095745 w 3209207"/>
              <a:gd name="connsiteY48" fmla="*/ 178144 h 612850"/>
              <a:gd name="connsiteX49" fmla="*/ 2205184 w 3209207"/>
              <a:gd name="connsiteY49" fmla="*/ 166793 h 612850"/>
              <a:gd name="connsiteX50" fmla="*/ 2316631 w 3209207"/>
              <a:gd name="connsiteY50" fmla="*/ 153472 h 612850"/>
              <a:gd name="connsiteX51" fmla="*/ 2429081 w 3209207"/>
              <a:gd name="connsiteY51" fmla="*/ 139226 h 612850"/>
              <a:gd name="connsiteX52" fmla="*/ 2539523 w 3209207"/>
              <a:gd name="connsiteY52" fmla="*/ 124052 h 612850"/>
              <a:gd name="connsiteX53" fmla="*/ 2651305 w 3209207"/>
              <a:gd name="connsiteY53" fmla="*/ 106215 h 612850"/>
              <a:gd name="connsiteX54" fmla="*/ 2763086 w 3209207"/>
              <a:gd name="connsiteY54" fmla="*/ 87219 h 612850"/>
              <a:gd name="connsiteX55" fmla="*/ 2874867 w 3209207"/>
              <a:gd name="connsiteY55" fmla="*/ 68339 h 612850"/>
              <a:gd name="connsiteX56" fmla="*/ 2986314 w 3209207"/>
              <a:gd name="connsiteY56" fmla="*/ 46331 h 612850"/>
              <a:gd name="connsiteX57" fmla="*/ 3097760 w 3209207"/>
              <a:gd name="connsiteY57" fmla="*/ 23629 h 612850"/>
              <a:gd name="connsiteX58" fmla="*/ 3209207 w 3209207"/>
              <a:gd name="connsiteY58" fmla="*/ 0 h 612850"/>
              <a:gd name="connsiteX59" fmla="*/ 3195151 w 3209207"/>
              <a:gd name="connsiteY59" fmla="*/ 612847 h 6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209207" h="612850">
                <a:moveTo>
                  <a:pt x="3195151" y="612847"/>
                </a:moveTo>
                <a:cubicBezTo>
                  <a:pt x="3144238" y="612898"/>
                  <a:pt x="3088941" y="612318"/>
                  <a:pt x="3029871" y="611146"/>
                </a:cubicBezTo>
                <a:lnTo>
                  <a:pt x="2949639" y="608906"/>
                </a:lnTo>
                <a:lnTo>
                  <a:pt x="2978018" y="258115"/>
                </a:lnTo>
                <a:lnTo>
                  <a:pt x="2944764" y="260801"/>
                </a:lnTo>
                <a:lnTo>
                  <a:pt x="2806036" y="271446"/>
                </a:lnTo>
                <a:lnTo>
                  <a:pt x="2666958" y="278917"/>
                </a:lnTo>
                <a:lnTo>
                  <a:pt x="2528469" y="286593"/>
                </a:lnTo>
                <a:lnTo>
                  <a:pt x="2389479" y="292970"/>
                </a:lnTo>
                <a:lnTo>
                  <a:pt x="2252501" y="296993"/>
                </a:lnTo>
                <a:lnTo>
                  <a:pt x="2113775" y="300086"/>
                </a:lnTo>
                <a:lnTo>
                  <a:pt x="1975755" y="301980"/>
                </a:lnTo>
                <a:lnTo>
                  <a:pt x="1840287" y="302348"/>
                </a:lnTo>
                <a:lnTo>
                  <a:pt x="1703009" y="302570"/>
                </a:lnTo>
                <a:lnTo>
                  <a:pt x="1567693" y="301063"/>
                </a:lnTo>
                <a:lnTo>
                  <a:pt x="1432543" y="297523"/>
                </a:lnTo>
                <a:lnTo>
                  <a:pt x="1297969" y="294345"/>
                </a:lnTo>
                <a:lnTo>
                  <a:pt x="1164703" y="290015"/>
                </a:lnTo>
                <a:lnTo>
                  <a:pt x="1032796" y="283907"/>
                </a:lnTo>
                <a:lnTo>
                  <a:pt x="900940" y="277172"/>
                </a:lnTo>
                <a:lnTo>
                  <a:pt x="770303" y="270380"/>
                </a:lnTo>
                <a:lnTo>
                  <a:pt x="641641" y="261702"/>
                </a:lnTo>
                <a:lnTo>
                  <a:pt x="512966" y="253180"/>
                </a:lnTo>
                <a:lnTo>
                  <a:pt x="386177" y="243867"/>
                </a:lnTo>
                <a:lnTo>
                  <a:pt x="260746" y="232775"/>
                </a:lnTo>
                <a:lnTo>
                  <a:pt x="136447" y="222719"/>
                </a:lnTo>
                <a:lnTo>
                  <a:pt x="13506" y="210885"/>
                </a:lnTo>
                <a:lnTo>
                  <a:pt x="0" y="209475"/>
                </a:lnTo>
                <a:lnTo>
                  <a:pt x="40844" y="212313"/>
                </a:lnTo>
                <a:lnTo>
                  <a:pt x="132211" y="216946"/>
                </a:lnTo>
                <a:lnTo>
                  <a:pt x="225585" y="221811"/>
                </a:lnTo>
                <a:lnTo>
                  <a:pt x="320298" y="226444"/>
                </a:lnTo>
                <a:lnTo>
                  <a:pt x="415680" y="229340"/>
                </a:lnTo>
                <a:lnTo>
                  <a:pt x="512735" y="232120"/>
                </a:lnTo>
                <a:lnTo>
                  <a:pt x="611464" y="235015"/>
                </a:lnTo>
                <a:lnTo>
                  <a:pt x="711532" y="236985"/>
                </a:lnTo>
                <a:lnTo>
                  <a:pt x="812604" y="236985"/>
                </a:lnTo>
                <a:lnTo>
                  <a:pt x="915014" y="237795"/>
                </a:lnTo>
                <a:lnTo>
                  <a:pt x="1018428" y="236985"/>
                </a:lnTo>
                <a:lnTo>
                  <a:pt x="1122847" y="235015"/>
                </a:lnTo>
                <a:lnTo>
                  <a:pt x="1227600" y="233162"/>
                </a:lnTo>
                <a:lnTo>
                  <a:pt x="1333692" y="229340"/>
                </a:lnTo>
                <a:lnTo>
                  <a:pt x="1441122" y="225634"/>
                </a:lnTo>
                <a:lnTo>
                  <a:pt x="1547883" y="220769"/>
                </a:lnTo>
                <a:lnTo>
                  <a:pt x="1655983" y="214282"/>
                </a:lnTo>
                <a:lnTo>
                  <a:pt x="1765421" y="206638"/>
                </a:lnTo>
                <a:lnTo>
                  <a:pt x="1874860" y="199108"/>
                </a:lnTo>
                <a:lnTo>
                  <a:pt x="1984299" y="189495"/>
                </a:lnTo>
                <a:lnTo>
                  <a:pt x="2095745" y="178144"/>
                </a:lnTo>
                <a:lnTo>
                  <a:pt x="2205184" y="166793"/>
                </a:lnTo>
                <a:lnTo>
                  <a:pt x="2316631" y="153472"/>
                </a:lnTo>
                <a:lnTo>
                  <a:pt x="2429081" y="139226"/>
                </a:lnTo>
                <a:lnTo>
                  <a:pt x="2539523" y="124052"/>
                </a:lnTo>
                <a:lnTo>
                  <a:pt x="2651305" y="106215"/>
                </a:lnTo>
                <a:lnTo>
                  <a:pt x="2763086" y="87219"/>
                </a:lnTo>
                <a:lnTo>
                  <a:pt x="2874867" y="68339"/>
                </a:lnTo>
                <a:lnTo>
                  <a:pt x="2986314" y="46331"/>
                </a:lnTo>
                <a:lnTo>
                  <a:pt x="3097760" y="23629"/>
                </a:lnTo>
                <a:lnTo>
                  <a:pt x="3209207" y="0"/>
                </a:lnTo>
                <a:cubicBezTo>
                  <a:pt x="3198832" y="386055"/>
                  <a:pt x="3205525" y="226792"/>
                  <a:pt x="3195151" y="612847"/>
                </a:cubicBezTo>
                <a:close/>
              </a:path>
            </a:pathLst>
          </a:custGeom>
          <a:solidFill>
            <a:schemeClr val="bg1">
              <a:alpha val="20000"/>
            </a:schemeClr>
          </a:solidFill>
          <a:ln>
            <a:noFill/>
          </a:ln>
        </p:spPr>
        <p:txBody>
          <a:bodyPr wrap="square">
            <a:noAutofit/>
          </a:bodyPr>
          <a:lstStyle/>
          <a:p>
            <a:endParaRPr lang="en-US" dirty="0"/>
          </a:p>
        </p:txBody>
      </p:sp>
      <p:pic>
        <p:nvPicPr>
          <p:cNvPr id="5" name="Content Placeholder 4" descr="Chart, bar chart&#10;&#10;Description automatically generated">
            <a:extLst>
              <a:ext uri="{FF2B5EF4-FFF2-40B4-BE49-F238E27FC236}">
                <a16:creationId xmlns:a16="http://schemas.microsoft.com/office/drawing/2014/main" id="{80E2DB12-E165-4FCE-83EF-BE5E15E7C3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08758" y="1251357"/>
            <a:ext cx="8539776" cy="4355285"/>
          </a:xfrm>
          <a:prstGeom prst="rect">
            <a:avLst/>
          </a:prstGeom>
        </p:spPr>
      </p:pic>
      <p:sp>
        <p:nvSpPr>
          <p:cNvPr id="6" name="TextBox 5">
            <a:extLst>
              <a:ext uri="{FF2B5EF4-FFF2-40B4-BE49-F238E27FC236}">
                <a16:creationId xmlns:a16="http://schemas.microsoft.com/office/drawing/2014/main" id="{DAC7E971-9E84-48B8-AC61-DDE87EE69391}"/>
              </a:ext>
            </a:extLst>
          </p:cNvPr>
          <p:cNvSpPr txBox="1"/>
          <p:nvPr/>
        </p:nvSpPr>
        <p:spPr>
          <a:xfrm>
            <a:off x="641275" y="857250"/>
            <a:ext cx="1835225" cy="341632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When the definition of rape was finally changed to include all forms of rape the yearly statistics greatly increased. </a:t>
            </a:r>
          </a:p>
        </p:txBody>
      </p:sp>
    </p:spTree>
    <p:extLst>
      <p:ext uri="{BB962C8B-B14F-4D97-AF65-F5344CB8AC3E}">
        <p14:creationId xmlns:p14="http://schemas.microsoft.com/office/powerpoint/2010/main" val="19240454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2" name="Rectangle 11">
            <a:extLst>
              <a:ext uri="{FF2B5EF4-FFF2-40B4-BE49-F238E27FC236}">
                <a16:creationId xmlns:a16="http://schemas.microsoft.com/office/drawing/2014/main" id="{85F279D6-ED25-4D3F-9479-8ABB21867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38D0B1B4-C487-47EF-B7D0-421066454C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275" y="643466"/>
            <a:ext cx="1970939" cy="5571067"/>
          </a:xfrm>
          <a:custGeom>
            <a:avLst/>
            <a:gdLst>
              <a:gd name="connsiteX0" fmla="*/ 0 w 1970939"/>
              <a:gd name="connsiteY0" fmla="*/ 0 h 5571067"/>
              <a:gd name="connsiteX1" fmla="*/ 1774861 w 1970939"/>
              <a:gd name="connsiteY1" fmla="*/ 0 h 5571067"/>
              <a:gd name="connsiteX2" fmla="*/ 1780256 w 1970939"/>
              <a:gd name="connsiteY2" fmla="*/ 32931 h 5571067"/>
              <a:gd name="connsiteX3" fmla="*/ 1802197 w 1970939"/>
              <a:gd name="connsiteY3" fmla="*/ 170349 h 5571067"/>
              <a:gd name="connsiteX4" fmla="*/ 1820981 w 1970939"/>
              <a:gd name="connsiteY4" fmla="*/ 308372 h 5571067"/>
              <a:gd name="connsiteX5" fmla="*/ 1839923 w 1970939"/>
              <a:gd name="connsiteY5" fmla="*/ 445791 h 5571067"/>
              <a:gd name="connsiteX6" fmla="*/ 1857602 w 1970939"/>
              <a:gd name="connsiteY6" fmla="*/ 583814 h 5571067"/>
              <a:gd name="connsiteX7" fmla="*/ 1872756 w 1970939"/>
              <a:gd name="connsiteY7" fmla="*/ 720022 h 5571067"/>
              <a:gd name="connsiteX8" fmla="*/ 1887120 w 1970939"/>
              <a:gd name="connsiteY8" fmla="*/ 858046 h 5571067"/>
              <a:gd name="connsiteX9" fmla="*/ 1900223 w 1970939"/>
              <a:gd name="connsiteY9" fmla="*/ 995464 h 5571067"/>
              <a:gd name="connsiteX10" fmla="*/ 1911588 w 1970939"/>
              <a:gd name="connsiteY10" fmla="*/ 1130461 h 5571067"/>
              <a:gd name="connsiteX11" fmla="*/ 1922953 w 1970939"/>
              <a:gd name="connsiteY11" fmla="*/ 1267274 h 5571067"/>
              <a:gd name="connsiteX12" fmla="*/ 1932424 w 1970939"/>
              <a:gd name="connsiteY12" fmla="*/ 1402271 h 5571067"/>
              <a:gd name="connsiteX13" fmla="*/ 1939842 w 1970939"/>
              <a:gd name="connsiteY13" fmla="*/ 1537267 h 5571067"/>
              <a:gd name="connsiteX14" fmla="*/ 1947577 w 1970939"/>
              <a:gd name="connsiteY14" fmla="*/ 1671659 h 5571067"/>
              <a:gd name="connsiteX15" fmla="*/ 1954049 w 1970939"/>
              <a:gd name="connsiteY15" fmla="*/ 1804840 h 5571067"/>
              <a:gd name="connsiteX16" fmla="*/ 1958627 w 1970939"/>
              <a:gd name="connsiteY16" fmla="*/ 1936810 h 5571067"/>
              <a:gd name="connsiteX17" fmla="*/ 1962573 w 1970939"/>
              <a:gd name="connsiteY17" fmla="*/ 2068780 h 5571067"/>
              <a:gd name="connsiteX18" fmla="*/ 1966361 w 1970939"/>
              <a:gd name="connsiteY18" fmla="*/ 2199539 h 5571067"/>
              <a:gd name="connsiteX19" fmla="*/ 1968098 w 1970939"/>
              <a:gd name="connsiteY19" fmla="*/ 2328482 h 5571067"/>
              <a:gd name="connsiteX20" fmla="*/ 1969992 w 1970939"/>
              <a:gd name="connsiteY20" fmla="*/ 2457425 h 5571067"/>
              <a:gd name="connsiteX21" fmla="*/ 1970939 w 1970939"/>
              <a:gd name="connsiteY21" fmla="*/ 2584552 h 5571067"/>
              <a:gd name="connsiteX22" fmla="*/ 1969992 w 1970939"/>
              <a:gd name="connsiteY22" fmla="*/ 2710469 h 5571067"/>
              <a:gd name="connsiteX23" fmla="*/ 1969992 w 1970939"/>
              <a:gd name="connsiteY23" fmla="*/ 2835174 h 5571067"/>
              <a:gd name="connsiteX24" fmla="*/ 1968098 w 1970939"/>
              <a:gd name="connsiteY24" fmla="*/ 2958669 h 5571067"/>
              <a:gd name="connsiteX25" fmla="*/ 1965256 w 1970939"/>
              <a:gd name="connsiteY25" fmla="*/ 3079742 h 5571067"/>
              <a:gd name="connsiteX26" fmla="*/ 1962573 w 1970939"/>
              <a:gd name="connsiteY26" fmla="*/ 3199605 h 5571067"/>
              <a:gd name="connsiteX27" fmla="*/ 1959574 w 1970939"/>
              <a:gd name="connsiteY27" fmla="*/ 3317046 h 5571067"/>
              <a:gd name="connsiteX28" fmla="*/ 1954996 w 1970939"/>
              <a:gd name="connsiteY28" fmla="*/ 3433882 h 5571067"/>
              <a:gd name="connsiteX29" fmla="*/ 1950103 w 1970939"/>
              <a:gd name="connsiteY29" fmla="*/ 3548902 h 5571067"/>
              <a:gd name="connsiteX30" fmla="*/ 1945683 w 1970939"/>
              <a:gd name="connsiteY30" fmla="*/ 3661500 h 5571067"/>
              <a:gd name="connsiteX31" fmla="*/ 1933213 w 1970939"/>
              <a:gd name="connsiteY31" fmla="*/ 3881248 h 5571067"/>
              <a:gd name="connsiteX32" fmla="*/ 1919953 w 1970939"/>
              <a:gd name="connsiteY32" fmla="*/ 4091916 h 5571067"/>
              <a:gd name="connsiteX33" fmla="*/ 1906063 w 1970939"/>
              <a:gd name="connsiteY33" fmla="*/ 4294109 h 5571067"/>
              <a:gd name="connsiteX34" fmla="*/ 1890751 w 1970939"/>
              <a:gd name="connsiteY34" fmla="*/ 4485405 h 5571067"/>
              <a:gd name="connsiteX35" fmla="*/ 1874809 w 1970939"/>
              <a:gd name="connsiteY35" fmla="*/ 4668226 h 5571067"/>
              <a:gd name="connsiteX36" fmla="*/ 1857602 w 1970939"/>
              <a:gd name="connsiteY36" fmla="*/ 4837728 h 5571067"/>
              <a:gd name="connsiteX37" fmla="*/ 1840713 w 1970939"/>
              <a:gd name="connsiteY37" fmla="*/ 4996940 h 5571067"/>
              <a:gd name="connsiteX38" fmla="*/ 1823823 w 1970939"/>
              <a:gd name="connsiteY38" fmla="*/ 5143439 h 5571067"/>
              <a:gd name="connsiteX39" fmla="*/ 1807880 w 1970939"/>
              <a:gd name="connsiteY39" fmla="*/ 5277830 h 5571067"/>
              <a:gd name="connsiteX40" fmla="*/ 1792726 w 1970939"/>
              <a:gd name="connsiteY40" fmla="*/ 5397087 h 5571067"/>
              <a:gd name="connsiteX41" fmla="*/ 1778362 w 1970939"/>
              <a:gd name="connsiteY41" fmla="*/ 5504843 h 5571067"/>
              <a:gd name="connsiteX42" fmla="*/ 1769613 w 1970939"/>
              <a:gd name="connsiteY42" fmla="*/ 5571067 h 5571067"/>
              <a:gd name="connsiteX43" fmla="*/ 0 w 1970939"/>
              <a:gd name="connsiteY43" fmla="*/ 5571067 h 557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70939" h="5571067">
                <a:moveTo>
                  <a:pt x="0" y="0"/>
                </a:moveTo>
                <a:lnTo>
                  <a:pt x="1774861" y="0"/>
                </a:lnTo>
                <a:lnTo>
                  <a:pt x="1780256" y="32931"/>
                </a:lnTo>
                <a:lnTo>
                  <a:pt x="1802197" y="170349"/>
                </a:lnTo>
                <a:lnTo>
                  <a:pt x="1820981" y="308372"/>
                </a:lnTo>
                <a:lnTo>
                  <a:pt x="1839923" y="445791"/>
                </a:lnTo>
                <a:lnTo>
                  <a:pt x="1857602" y="583814"/>
                </a:lnTo>
                <a:lnTo>
                  <a:pt x="1872756" y="720022"/>
                </a:lnTo>
                <a:lnTo>
                  <a:pt x="1887120" y="858046"/>
                </a:lnTo>
                <a:lnTo>
                  <a:pt x="1900223" y="995464"/>
                </a:lnTo>
                <a:lnTo>
                  <a:pt x="1911588" y="1130461"/>
                </a:lnTo>
                <a:lnTo>
                  <a:pt x="1922953" y="1267274"/>
                </a:lnTo>
                <a:lnTo>
                  <a:pt x="1932424" y="1402271"/>
                </a:lnTo>
                <a:lnTo>
                  <a:pt x="1939842" y="1537267"/>
                </a:lnTo>
                <a:lnTo>
                  <a:pt x="1947577" y="1671659"/>
                </a:lnTo>
                <a:lnTo>
                  <a:pt x="1954049" y="1804840"/>
                </a:lnTo>
                <a:lnTo>
                  <a:pt x="1958627" y="1936810"/>
                </a:lnTo>
                <a:lnTo>
                  <a:pt x="1962573" y="2068780"/>
                </a:lnTo>
                <a:lnTo>
                  <a:pt x="1966361" y="2199539"/>
                </a:lnTo>
                <a:lnTo>
                  <a:pt x="1968098" y="2328482"/>
                </a:lnTo>
                <a:lnTo>
                  <a:pt x="1969992" y="2457425"/>
                </a:lnTo>
                <a:lnTo>
                  <a:pt x="1970939" y="2584552"/>
                </a:lnTo>
                <a:lnTo>
                  <a:pt x="1969992" y="2710469"/>
                </a:lnTo>
                <a:lnTo>
                  <a:pt x="1969992" y="2835174"/>
                </a:lnTo>
                <a:lnTo>
                  <a:pt x="1968098" y="2958669"/>
                </a:lnTo>
                <a:lnTo>
                  <a:pt x="1965256" y="3079742"/>
                </a:lnTo>
                <a:lnTo>
                  <a:pt x="1962573" y="3199605"/>
                </a:lnTo>
                <a:lnTo>
                  <a:pt x="1959574" y="3317046"/>
                </a:lnTo>
                <a:lnTo>
                  <a:pt x="1954996" y="3433882"/>
                </a:lnTo>
                <a:lnTo>
                  <a:pt x="1950103" y="3548902"/>
                </a:lnTo>
                <a:lnTo>
                  <a:pt x="1945683" y="3661500"/>
                </a:lnTo>
                <a:lnTo>
                  <a:pt x="1933213" y="3881248"/>
                </a:lnTo>
                <a:lnTo>
                  <a:pt x="1919953" y="4091916"/>
                </a:lnTo>
                <a:lnTo>
                  <a:pt x="1906063" y="4294109"/>
                </a:lnTo>
                <a:lnTo>
                  <a:pt x="1890751" y="4485405"/>
                </a:lnTo>
                <a:lnTo>
                  <a:pt x="1874809" y="4668226"/>
                </a:lnTo>
                <a:lnTo>
                  <a:pt x="1857602" y="4837728"/>
                </a:lnTo>
                <a:lnTo>
                  <a:pt x="1840713" y="4996940"/>
                </a:lnTo>
                <a:lnTo>
                  <a:pt x="1823823" y="5143439"/>
                </a:lnTo>
                <a:lnTo>
                  <a:pt x="1807880" y="5277830"/>
                </a:lnTo>
                <a:lnTo>
                  <a:pt x="1792726" y="5397087"/>
                </a:lnTo>
                <a:lnTo>
                  <a:pt x="1778362" y="5504843"/>
                </a:lnTo>
                <a:lnTo>
                  <a:pt x="1769613" y="5571067"/>
                </a:lnTo>
                <a:lnTo>
                  <a:pt x="0" y="5571067"/>
                </a:lnTo>
                <a:close/>
              </a:path>
            </a:pathLst>
          </a:custGeom>
          <a:ln>
            <a:noFill/>
          </a:ln>
        </p:spPr>
        <p:style>
          <a:lnRef idx="2">
            <a:schemeClr val="accent1">
              <a:shade val="50000"/>
            </a:schemeClr>
          </a:lnRef>
          <a:fillRef idx="1002">
            <a:schemeClr val="dk2"/>
          </a:fillRef>
          <a:effectRef idx="0">
            <a:schemeClr val="accent1"/>
          </a:effectRef>
          <a:fontRef idx="minor">
            <a:schemeClr val="lt1"/>
          </a:fontRef>
        </p:style>
        <p:txBody>
          <a:bodyPr wrap="square">
            <a:noAutofit/>
          </a:bodyPr>
          <a:lstStyle/>
          <a:p>
            <a:endParaRPr lang="en-US" dirty="0"/>
          </a:p>
        </p:txBody>
      </p:sp>
      <p:sp>
        <p:nvSpPr>
          <p:cNvPr id="16" name="Freeform: Shape 15">
            <a:extLst>
              <a:ext uri="{FF2B5EF4-FFF2-40B4-BE49-F238E27FC236}">
                <a16:creationId xmlns:a16="http://schemas.microsoft.com/office/drawing/2014/main" id="{0214736A-03B2-4B91-B0AF-B21213F3B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969335" y="1702087"/>
            <a:ext cx="3209207" cy="612850"/>
          </a:xfrm>
          <a:custGeom>
            <a:avLst/>
            <a:gdLst>
              <a:gd name="connsiteX0" fmla="*/ 3195151 w 3209207"/>
              <a:gd name="connsiteY0" fmla="*/ 612847 h 612850"/>
              <a:gd name="connsiteX1" fmla="*/ 3029871 w 3209207"/>
              <a:gd name="connsiteY1" fmla="*/ 611146 h 612850"/>
              <a:gd name="connsiteX2" fmla="*/ 2949639 w 3209207"/>
              <a:gd name="connsiteY2" fmla="*/ 608906 h 612850"/>
              <a:gd name="connsiteX3" fmla="*/ 2978018 w 3209207"/>
              <a:gd name="connsiteY3" fmla="*/ 258115 h 612850"/>
              <a:gd name="connsiteX4" fmla="*/ 2944764 w 3209207"/>
              <a:gd name="connsiteY4" fmla="*/ 260801 h 612850"/>
              <a:gd name="connsiteX5" fmla="*/ 2806036 w 3209207"/>
              <a:gd name="connsiteY5" fmla="*/ 271446 h 612850"/>
              <a:gd name="connsiteX6" fmla="*/ 2666958 w 3209207"/>
              <a:gd name="connsiteY6" fmla="*/ 278917 h 612850"/>
              <a:gd name="connsiteX7" fmla="*/ 2528469 w 3209207"/>
              <a:gd name="connsiteY7" fmla="*/ 286593 h 612850"/>
              <a:gd name="connsiteX8" fmla="*/ 2389479 w 3209207"/>
              <a:gd name="connsiteY8" fmla="*/ 292970 h 612850"/>
              <a:gd name="connsiteX9" fmla="*/ 2252501 w 3209207"/>
              <a:gd name="connsiteY9" fmla="*/ 296993 h 612850"/>
              <a:gd name="connsiteX10" fmla="*/ 2113775 w 3209207"/>
              <a:gd name="connsiteY10" fmla="*/ 300086 h 612850"/>
              <a:gd name="connsiteX11" fmla="*/ 1975755 w 3209207"/>
              <a:gd name="connsiteY11" fmla="*/ 301980 h 612850"/>
              <a:gd name="connsiteX12" fmla="*/ 1840287 w 3209207"/>
              <a:gd name="connsiteY12" fmla="*/ 302348 h 612850"/>
              <a:gd name="connsiteX13" fmla="*/ 1703009 w 3209207"/>
              <a:gd name="connsiteY13" fmla="*/ 302570 h 612850"/>
              <a:gd name="connsiteX14" fmla="*/ 1567693 w 3209207"/>
              <a:gd name="connsiteY14" fmla="*/ 301063 h 612850"/>
              <a:gd name="connsiteX15" fmla="*/ 1432543 w 3209207"/>
              <a:gd name="connsiteY15" fmla="*/ 297523 h 612850"/>
              <a:gd name="connsiteX16" fmla="*/ 1297969 w 3209207"/>
              <a:gd name="connsiteY16" fmla="*/ 294345 h 612850"/>
              <a:gd name="connsiteX17" fmla="*/ 1164703 w 3209207"/>
              <a:gd name="connsiteY17" fmla="*/ 290015 h 612850"/>
              <a:gd name="connsiteX18" fmla="*/ 1032796 w 3209207"/>
              <a:gd name="connsiteY18" fmla="*/ 283907 h 612850"/>
              <a:gd name="connsiteX19" fmla="*/ 900940 w 3209207"/>
              <a:gd name="connsiteY19" fmla="*/ 277172 h 612850"/>
              <a:gd name="connsiteX20" fmla="*/ 770303 w 3209207"/>
              <a:gd name="connsiteY20" fmla="*/ 270380 h 612850"/>
              <a:gd name="connsiteX21" fmla="*/ 641641 w 3209207"/>
              <a:gd name="connsiteY21" fmla="*/ 261702 h 612850"/>
              <a:gd name="connsiteX22" fmla="*/ 512966 w 3209207"/>
              <a:gd name="connsiteY22" fmla="*/ 253180 h 612850"/>
              <a:gd name="connsiteX23" fmla="*/ 386177 w 3209207"/>
              <a:gd name="connsiteY23" fmla="*/ 243867 h 612850"/>
              <a:gd name="connsiteX24" fmla="*/ 260746 w 3209207"/>
              <a:gd name="connsiteY24" fmla="*/ 232775 h 612850"/>
              <a:gd name="connsiteX25" fmla="*/ 136447 w 3209207"/>
              <a:gd name="connsiteY25" fmla="*/ 222719 h 612850"/>
              <a:gd name="connsiteX26" fmla="*/ 13506 w 3209207"/>
              <a:gd name="connsiteY26" fmla="*/ 210885 h 612850"/>
              <a:gd name="connsiteX27" fmla="*/ 0 w 3209207"/>
              <a:gd name="connsiteY27" fmla="*/ 209475 h 612850"/>
              <a:gd name="connsiteX28" fmla="*/ 40844 w 3209207"/>
              <a:gd name="connsiteY28" fmla="*/ 212313 h 612850"/>
              <a:gd name="connsiteX29" fmla="*/ 132211 w 3209207"/>
              <a:gd name="connsiteY29" fmla="*/ 216946 h 612850"/>
              <a:gd name="connsiteX30" fmla="*/ 225585 w 3209207"/>
              <a:gd name="connsiteY30" fmla="*/ 221811 h 612850"/>
              <a:gd name="connsiteX31" fmla="*/ 320298 w 3209207"/>
              <a:gd name="connsiteY31" fmla="*/ 226444 h 612850"/>
              <a:gd name="connsiteX32" fmla="*/ 415680 w 3209207"/>
              <a:gd name="connsiteY32" fmla="*/ 229340 h 612850"/>
              <a:gd name="connsiteX33" fmla="*/ 512735 w 3209207"/>
              <a:gd name="connsiteY33" fmla="*/ 232120 h 612850"/>
              <a:gd name="connsiteX34" fmla="*/ 611464 w 3209207"/>
              <a:gd name="connsiteY34" fmla="*/ 235015 h 612850"/>
              <a:gd name="connsiteX35" fmla="*/ 711532 w 3209207"/>
              <a:gd name="connsiteY35" fmla="*/ 236985 h 612850"/>
              <a:gd name="connsiteX36" fmla="*/ 812604 w 3209207"/>
              <a:gd name="connsiteY36" fmla="*/ 236985 h 612850"/>
              <a:gd name="connsiteX37" fmla="*/ 915014 w 3209207"/>
              <a:gd name="connsiteY37" fmla="*/ 237795 h 612850"/>
              <a:gd name="connsiteX38" fmla="*/ 1018428 w 3209207"/>
              <a:gd name="connsiteY38" fmla="*/ 236985 h 612850"/>
              <a:gd name="connsiteX39" fmla="*/ 1122847 w 3209207"/>
              <a:gd name="connsiteY39" fmla="*/ 235015 h 612850"/>
              <a:gd name="connsiteX40" fmla="*/ 1227600 w 3209207"/>
              <a:gd name="connsiteY40" fmla="*/ 233162 h 612850"/>
              <a:gd name="connsiteX41" fmla="*/ 1333692 w 3209207"/>
              <a:gd name="connsiteY41" fmla="*/ 229340 h 612850"/>
              <a:gd name="connsiteX42" fmla="*/ 1441122 w 3209207"/>
              <a:gd name="connsiteY42" fmla="*/ 225634 h 612850"/>
              <a:gd name="connsiteX43" fmla="*/ 1547883 w 3209207"/>
              <a:gd name="connsiteY43" fmla="*/ 220769 h 612850"/>
              <a:gd name="connsiteX44" fmla="*/ 1655983 w 3209207"/>
              <a:gd name="connsiteY44" fmla="*/ 214282 h 612850"/>
              <a:gd name="connsiteX45" fmla="*/ 1765421 w 3209207"/>
              <a:gd name="connsiteY45" fmla="*/ 206638 h 612850"/>
              <a:gd name="connsiteX46" fmla="*/ 1874860 w 3209207"/>
              <a:gd name="connsiteY46" fmla="*/ 199108 h 612850"/>
              <a:gd name="connsiteX47" fmla="*/ 1984299 w 3209207"/>
              <a:gd name="connsiteY47" fmla="*/ 189495 h 612850"/>
              <a:gd name="connsiteX48" fmla="*/ 2095745 w 3209207"/>
              <a:gd name="connsiteY48" fmla="*/ 178144 h 612850"/>
              <a:gd name="connsiteX49" fmla="*/ 2205184 w 3209207"/>
              <a:gd name="connsiteY49" fmla="*/ 166793 h 612850"/>
              <a:gd name="connsiteX50" fmla="*/ 2316631 w 3209207"/>
              <a:gd name="connsiteY50" fmla="*/ 153472 h 612850"/>
              <a:gd name="connsiteX51" fmla="*/ 2429081 w 3209207"/>
              <a:gd name="connsiteY51" fmla="*/ 139226 h 612850"/>
              <a:gd name="connsiteX52" fmla="*/ 2539523 w 3209207"/>
              <a:gd name="connsiteY52" fmla="*/ 124052 h 612850"/>
              <a:gd name="connsiteX53" fmla="*/ 2651305 w 3209207"/>
              <a:gd name="connsiteY53" fmla="*/ 106215 h 612850"/>
              <a:gd name="connsiteX54" fmla="*/ 2763086 w 3209207"/>
              <a:gd name="connsiteY54" fmla="*/ 87219 h 612850"/>
              <a:gd name="connsiteX55" fmla="*/ 2874867 w 3209207"/>
              <a:gd name="connsiteY55" fmla="*/ 68339 h 612850"/>
              <a:gd name="connsiteX56" fmla="*/ 2986314 w 3209207"/>
              <a:gd name="connsiteY56" fmla="*/ 46331 h 612850"/>
              <a:gd name="connsiteX57" fmla="*/ 3097760 w 3209207"/>
              <a:gd name="connsiteY57" fmla="*/ 23629 h 612850"/>
              <a:gd name="connsiteX58" fmla="*/ 3209207 w 3209207"/>
              <a:gd name="connsiteY58" fmla="*/ 0 h 612850"/>
              <a:gd name="connsiteX59" fmla="*/ 3195151 w 3209207"/>
              <a:gd name="connsiteY59" fmla="*/ 612847 h 6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209207" h="612850">
                <a:moveTo>
                  <a:pt x="3195151" y="612847"/>
                </a:moveTo>
                <a:cubicBezTo>
                  <a:pt x="3144238" y="612898"/>
                  <a:pt x="3088941" y="612318"/>
                  <a:pt x="3029871" y="611146"/>
                </a:cubicBezTo>
                <a:lnTo>
                  <a:pt x="2949639" y="608906"/>
                </a:lnTo>
                <a:lnTo>
                  <a:pt x="2978018" y="258115"/>
                </a:lnTo>
                <a:lnTo>
                  <a:pt x="2944764" y="260801"/>
                </a:lnTo>
                <a:lnTo>
                  <a:pt x="2806036" y="271446"/>
                </a:lnTo>
                <a:lnTo>
                  <a:pt x="2666958" y="278917"/>
                </a:lnTo>
                <a:lnTo>
                  <a:pt x="2528469" y="286593"/>
                </a:lnTo>
                <a:lnTo>
                  <a:pt x="2389479" y="292970"/>
                </a:lnTo>
                <a:lnTo>
                  <a:pt x="2252501" y="296993"/>
                </a:lnTo>
                <a:lnTo>
                  <a:pt x="2113775" y="300086"/>
                </a:lnTo>
                <a:lnTo>
                  <a:pt x="1975755" y="301980"/>
                </a:lnTo>
                <a:lnTo>
                  <a:pt x="1840287" y="302348"/>
                </a:lnTo>
                <a:lnTo>
                  <a:pt x="1703009" y="302570"/>
                </a:lnTo>
                <a:lnTo>
                  <a:pt x="1567693" y="301063"/>
                </a:lnTo>
                <a:lnTo>
                  <a:pt x="1432543" y="297523"/>
                </a:lnTo>
                <a:lnTo>
                  <a:pt x="1297969" y="294345"/>
                </a:lnTo>
                <a:lnTo>
                  <a:pt x="1164703" y="290015"/>
                </a:lnTo>
                <a:lnTo>
                  <a:pt x="1032796" y="283907"/>
                </a:lnTo>
                <a:lnTo>
                  <a:pt x="900940" y="277172"/>
                </a:lnTo>
                <a:lnTo>
                  <a:pt x="770303" y="270380"/>
                </a:lnTo>
                <a:lnTo>
                  <a:pt x="641641" y="261702"/>
                </a:lnTo>
                <a:lnTo>
                  <a:pt x="512966" y="253180"/>
                </a:lnTo>
                <a:lnTo>
                  <a:pt x="386177" y="243867"/>
                </a:lnTo>
                <a:lnTo>
                  <a:pt x="260746" y="232775"/>
                </a:lnTo>
                <a:lnTo>
                  <a:pt x="136447" y="222719"/>
                </a:lnTo>
                <a:lnTo>
                  <a:pt x="13506" y="210885"/>
                </a:lnTo>
                <a:lnTo>
                  <a:pt x="0" y="209475"/>
                </a:lnTo>
                <a:lnTo>
                  <a:pt x="40844" y="212313"/>
                </a:lnTo>
                <a:lnTo>
                  <a:pt x="132211" y="216946"/>
                </a:lnTo>
                <a:lnTo>
                  <a:pt x="225585" y="221811"/>
                </a:lnTo>
                <a:lnTo>
                  <a:pt x="320298" y="226444"/>
                </a:lnTo>
                <a:lnTo>
                  <a:pt x="415680" y="229340"/>
                </a:lnTo>
                <a:lnTo>
                  <a:pt x="512735" y="232120"/>
                </a:lnTo>
                <a:lnTo>
                  <a:pt x="611464" y="235015"/>
                </a:lnTo>
                <a:lnTo>
                  <a:pt x="711532" y="236985"/>
                </a:lnTo>
                <a:lnTo>
                  <a:pt x="812604" y="236985"/>
                </a:lnTo>
                <a:lnTo>
                  <a:pt x="915014" y="237795"/>
                </a:lnTo>
                <a:lnTo>
                  <a:pt x="1018428" y="236985"/>
                </a:lnTo>
                <a:lnTo>
                  <a:pt x="1122847" y="235015"/>
                </a:lnTo>
                <a:lnTo>
                  <a:pt x="1227600" y="233162"/>
                </a:lnTo>
                <a:lnTo>
                  <a:pt x="1333692" y="229340"/>
                </a:lnTo>
                <a:lnTo>
                  <a:pt x="1441122" y="225634"/>
                </a:lnTo>
                <a:lnTo>
                  <a:pt x="1547883" y="220769"/>
                </a:lnTo>
                <a:lnTo>
                  <a:pt x="1655983" y="214282"/>
                </a:lnTo>
                <a:lnTo>
                  <a:pt x="1765421" y="206638"/>
                </a:lnTo>
                <a:lnTo>
                  <a:pt x="1874860" y="199108"/>
                </a:lnTo>
                <a:lnTo>
                  <a:pt x="1984299" y="189495"/>
                </a:lnTo>
                <a:lnTo>
                  <a:pt x="2095745" y="178144"/>
                </a:lnTo>
                <a:lnTo>
                  <a:pt x="2205184" y="166793"/>
                </a:lnTo>
                <a:lnTo>
                  <a:pt x="2316631" y="153472"/>
                </a:lnTo>
                <a:lnTo>
                  <a:pt x="2429081" y="139226"/>
                </a:lnTo>
                <a:lnTo>
                  <a:pt x="2539523" y="124052"/>
                </a:lnTo>
                <a:lnTo>
                  <a:pt x="2651305" y="106215"/>
                </a:lnTo>
                <a:lnTo>
                  <a:pt x="2763086" y="87219"/>
                </a:lnTo>
                <a:lnTo>
                  <a:pt x="2874867" y="68339"/>
                </a:lnTo>
                <a:lnTo>
                  <a:pt x="2986314" y="46331"/>
                </a:lnTo>
                <a:lnTo>
                  <a:pt x="3097760" y="23629"/>
                </a:lnTo>
                <a:lnTo>
                  <a:pt x="3209207" y="0"/>
                </a:lnTo>
                <a:cubicBezTo>
                  <a:pt x="3198832" y="386055"/>
                  <a:pt x="3205525" y="226792"/>
                  <a:pt x="3195151" y="612847"/>
                </a:cubicBezTo>
                <a:close/>
              </a:path>
            </a:pathLst>
          </a:custGeom>
          <a:solidFill>
            <a:schemeClr val="bg1">
              <a:alpha val="20000"/>
            </a:schemeClr>
          </a:solidFill>
          <a:ln>
            <a:noFill/>
          </a:ln>
        </p:spPr>
        <p:txBody>
          <a:bodyPr wrap="square">
            <a:noAutofit/>
          </a:bodyPr>
          <a:lstStyle/>
          <a:p>
            <a:endParaRPr lang="en-US" dirty="0"/>
          </a:p>
        </p:txBody>
      </p:sp>
      <p:pic>
        <p:nvPicPr>
          <p:cNvPr id="5" name="Content Placeholder 4" descr="Chart, bar chart&#10;&#10;Description automatically generated">
            <a:extLst>
              <a:ext uri="{FF2B5EF4-FFF2-40B4-BE49-F238E27FC236}">
                <a16:creationId xmlns:a16="http://schemas.microsoft.com/office/drawing/2014/main" id="{926F7D2A-8B6F-4048-9BCC-755FF4AF85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08758" y="1283381"/>
            <a:ext cx="8539776" cy="4291237"/>
          </a:xfrm>
          <a:prstGeom prst="rect">
            <a:avLst/>
          </a:prstGeom>
        </p:spPr>
      </p:pic>
      <p:sp>
        <p:nvSpPr>
          <p:cNvPr id="6" name="TextBox 5">
            <a:extLst>
              <a:ext uri="{FF2B5EF4-FFF2-40B4-BE49-F238E27FC236}">
                <a16:creationId xmlns:a16="http://schemas.microsoft.com/office/drawing/2014/main" id="{47D6A1FC-9B78-4F50-858A-3966ED6F7CE1}"/>
              </a:ext>
            </a:extLst>
          </p:cNvPr>
          <p:cNvSpPr txBox="1"/>
          <p:nvPr/>
        </p:nvSpPr>
        <p:spPr>
          <a:xfrm>
            <a:off x="714375" y="1143000"/>
            <a:ext cx="17526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The rape rates dropped in 2019 after a long-term trend up</a:t>
            </a:r>
          </a:p>
        </p:txBody>
      </p:sp>
    </p:spTree>
    <p:extLst>
      <p:ext uri="{BB962C8B-B14F-4D97-AF65-F5344CB8AC3E}">
        <p14:creationId xmlns:p14="http://schemas.microsoft.com/office/powerpoint/2010/main" val="27097369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092F0-46E4-47E8-97F9-2B2648781D45}"/>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4025533B-112F-48E1-87FF-6C9BE852ED7E}"/>
              </a:ext>
            </a:extLst>
          </p:cNvPr>
          <p:cNvSpPr>
            <a:spLocks noGrp="1"/>
          </p:cNvSpPr>
          <p:nvPr>
            <p:ph idx="1"/>
          </p:nvPr>
        </p:nvSpPr>
        <p:spPr/>
        <p:txBody>
          <a:bodyPr/>
          <a:lstStyle/>
          <a:p>
            <a:r>
              <a:rPr lang="en-US" dirty="0"/>
              <a:t>Property crime of any form predicts other property crime as well as murder and rape.</a:t>
            </a:r>
          </a:p>
          <a:p>
            <a:r>
              <a:rPr lang="en-US" dirty="0"/>
              <a:t>All violent crime predicts other violent crime nearly 100% of the time.</a:t>
            </a:r>
          </a:p>
          <a:p>
            <a:r>
              <a:rPr lang="en-US" dirty="0"/>
              <a:t>When it comes to crime, it is very easy to skew perception. Crime rates are down overall even though the social changes nationwide would suggest otherwise. </a:t>
            </a:r>
          </a:p>
        </p:txBody>
      </p:sp>
    </p:spTree>
    <p:extLst>
      <p:ext uri="{BB962C8B-B14F-4D97-AF65-F5344CB8AC3E}">
        <p14:creationId xmlns:p14="http://schemas.microsoft.com/office/powerpoint/2010/main" val="3069761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F6A86-DA9B-4EF6-81F9-020C751FD9D2}"/>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0B0C016E-3A4A-4EF2-B435-6C5F59EEC78E}"/>
              </a:ext>
            </a:extLst>
          </p:cNvPr>
          <p:cNvSpPr>
            <a:spLocks noGrp="1"/>
          </p:cNvSpPr>
          <p:nvPr>
            <p:ph idx="1"/>
          </p:nvPr>
        </p:nvSpPr>
        <p:spPr/>
        <p:txBody>
          <a:bodyPr/>
          <a:lstStyle/>
          <a:p>
            <a:r>
              <a:rPr lang="en-US" dirty="0"/>
              <a:t>Yearly the FBI compiles reports in the Uniform Crime Report as well as the National Incident-Based Reporting System </a:t>
            </a:r>
          </a:p>
          <a:p>
            <a:r>
              <a:rPr lang="en-US" dirty="0"/>
              <a:t>These allow agencies around the country to report crime data to be evaluated</a:t>
            </a:r>
          </a:p>
          <a:p>
            <a:r>
              <a:rPr lang="en-US" dirty="0"/>
              <a:t>With this data I was able to track rates from 1981 to 2019 for the 7 major crime indexes which fall under Violent Crime and Property Crime</a:t>
            </a:r>
          </a:p>
          <a:p>
            <a:pPr lvl="1"/>
            <a:r>
              <a:rPr lang="en-US" dirty="0"/>
              <a:t>For violent crime those were Murder / Nonnegligent Manslaughter, Rape, Burglary, and Aggravated Assault</a:t>
            </a:r>
          </a:p>
          <a:p>
            <a:pPr lvl="1"/>
            <a:r>
              <a:rPr lang="en-US" dirty="0"/>
              <a:t>For property crime those were Robbery, Larceny/Theft, and Motor Vehicle Theft</a:t>
            </a:r>
          </a:p>
        </p:txBody>
      </p:sp>
    </p:spTree>
    <p:extLst>
      <p:ext uri="{BB962C8B-B14F-4D97-AF65-F5344CB8AC3E}">
        <p14:creationId xmlns:p14="http://schemas.microsoft.com/office/powerpoint/2010/main" val="34657428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6EA5E-D8EF-43DB-A451-32E11FF0AB6F}"/>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DB5252CA-4E23-4694-BFD6-7F0B6E476C22}"/>
              </a:ext>
            </a:extLst>
          </p:cNvPr>
          <p:cNvSpPr>
            <a:spLocks noGrp="1"/>
          </p:cNvSpPr>
          <p:nvPr>
            <p:ph idx="1"/>
          </p:nvPr>
        </p:nvSpPr>
        <p:spPr/>
        <p:txBody>
          <a:bodyPr/>
          <a:lstStyle/>
          <a:p>
            <a:r>
              <a:rPr lang="en-US" dirty="0"/>
              <a:t>Understanding crime rates and trends can help see where it is safe to travel and live (and maybe some areas you should avoid). </a:t>
            </a:r>
          </a:p>
          <a:p>
            <a:pPr lvl="1"/>
            <a:r>
              <a:rPr lang="en-US" dirty="0"/>
              <a:t>Note: Springfield MO, Little Rock AR and North Charleston SC</a:t>
            </a:r>
          </a:p>
          <a:p>
            <a:r>
              <a:rPr lang="en-US" dirty="0"/>
              <a:t>Its important to note overall crime is trending down. Unlike in the past this seems to be continuing no matter what political or social trends are happening. </a:t>
            </a:r>
          </a:p>
          <a:p>
            <a:r>
              <a:rPr lang="en-US" dirty="0"/>
              <a:t>Crime isn’t going anywhere, it might change and mutate over the next few decades but there will always be crime of some sort and it is always useful to be able to predict and track trends over time. </a:t>
            </a:r>
          </a:p>
          <a:p>
            <a:pPr lvl="1"/>
            <a:endParaRPr lang="en-US" dirty="0"/>
          </a:p>
        </p:txBody>
      </p:sp>
    </p:spTree>
    <p:extLst>
      <p:ext uri="{BB962C8B-B14F-4D97-AF65-F5344CB8AC3E}">
        <p14:creationId xmlns:p14="http://schemas.microsoft.com/office/powerpoint/2010/main" val="39652025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4" name="Rectangle 13">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2B109C5B-3B98-48EB-A942-8D11CEA37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93"/>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8" name="Freeform 5">
            <a:extLst>
              <a:ext uri="{FF2B5EF4-FFF2-40B4-BE49-F238E27FC236}">
                <a16:creationId xmlns:a16="http://schemas.microsoft.com/office/drawing/2014/main" id="{A9C389E4-003E-40C9-AC9E-ED821C16F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0" name="Rectangle 19">
            <a:extLst>
              <a:ext uri="{FF2B5EF4-FFF2-40B4-BE49-F238E27FC236}">
                <a16:creationId xmlns:a16="http://schemas.microsoft.com/office/drawing/2014/main" id="{6C042684-2705-40BD-9104-A6B24CE1CA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CABF1C5-FFC9-4E3D-8524-42EDDA7E8F5F}"/>
              </a:ext>
            </a:extLst>
          </p:cNvPr>
          <p:cNvSpPr>
            <a:spLocks noGrp="1"/>
          </p:cNvSpPr>
          <p:nvPr>
            <p:ph type="title"/>
          </p:nvPr>
        </p:nvSpPr>
        <p:spPr>
          <a:xfrm>
            <a:off x="5274825" y="1143000"/>
            <a:ext cx="6268246" cy="3134032"/>
          </a:xfrm>
        </p:spPr>
        <p:txBody>
          <a:bodyPr vert="horz" lIns="91440" tIns="45720" rIns="91440" bIns="45720" rtlCol="0" anchor="b">
            <a:normAutofit/>
          </a:bodyPr>
          <a:lstStyle/>
          <a:p>
            <a:r>
              <a:rPr lang="en-US" sz="6600" b="0" i="0" kern="1200" dirty="0">
                <a:solidFill>
                  <a:srgbClr val="EBEBEB"/>
                </a:solidFill>
                <a:latin typeface="+mj-lt"/>
                <a:ea typeface="+mj-ea"/>
                <a:cs typeface="+mj-cs"/>
              </a:rPr>
              <a:t>Questions?</a:t>
            </a:r>
          </a:p>
        </p:txBody>
      </p:sp>
      <p:pic>
        <p:nvPicPr>
          <p:cNvPr id="7" name="Graphic 6" descr="Help">
            <a:extLst>
              <a:ext uri="{FF2B5EF4-FFF2-40B4-BE49-F238E27FC236}">
                <a16:creationId xmlns:a16="http://schemas.microsoft.com/office/drawing/2014/main" id="{8DF8BF08-19D2-42BC-A8DA-0D01037320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9764" y="1661911"/>
            <a:ext cx="3531062" cy="3531062"/>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260302198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FE09B-C9ED-4919-924E-F329300DBA54}"/>
              </a:ext>
            </a:extLst>
          </p:cNvPr>
          <p:cNvSpPr>
            <a:spLocks noGrp="1"/>
          </p:cNvSpPr>
          <p:nvPr>
            <p:ph type="title"/>
          </p:nvPr>
        </p:nvSpPr>
        <p:spPr/>
        <p:txBody>
          <a:bodyPr/>
          <a:lstStyle/>
          <a:p>
            <a:r>
              <a:rPr lang="en-US" dirty="0"/>
              <a:t>Methods Continued</a:t>
            </a:r>
          </a:p>
        </p:txBody>
      </p:sp>
      <p:sp>
        <p:nvSpPr>
          <p:cNvPr id="3" name="Content Placeholder 2">
            <a:extLst>
              <a:ext uri="{FF2B5EF4-FFF2-40B4-BE49-F238E27FC236}">
                <a16:creationId xmlns:a16="http://schemas.microsoft.com/office/drawing/2014/main" id="{9FB79A1E-FB4B-4761-AAD1-BDB25BB9DCCE}"/>
              </a:ext>
            </a:extLst>
          </p:cNvPr>
          <p:cNvSpPr>
            <a:spLocks noGrp="1"/>
          </p:cNvSpPr>
          <p:nvPr>
            <p:ph idx="1"/>
          </p:nvPr>
        </p:nvSpPr>
        <p:spPr/>
        <p:txBody>
          <a:bodyPr/>
          <a:lstStyle/>
          <a:p>
            <a:r>
              <a:rPr lang="en-US" dirty="0"/>
              <a:t>This was based on overall reported crime across the country.  The crime rates are based on the crime in relation to the overall estimated population.</a:t>
            </a:r>
          </a:p>
          <a:p>
            <a:r>
              <a:rPr lang="en-US" dirty="0"/>
              <a:t>The reports were able to break down those crimes by states and even down to by the city</a:t>
            </a:r>
          </a:p>
        </p:txBody>
      </p:sp>
    </p:spTree>
    <p:extLst>
      <p:ext uri="{BB962C8B-B14F-4D97-AF65-F5344CB8AC3E}">
        <p14:creationId xmlns:p14="http://schemas.microsoft.com/office/powerpoint/2010/main" val="2917389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2">
            <a:extLst>
              <a:ext uri="{FF2B5EF4-FFF2-40B4-BE49-F238E27FC236}">
                <a16:creationId xmlns:a16="http://schemas.microsoft.com/office/drawing/2014/main" id="{2668F1A4-6DBB-4F0B-A679-6EE548363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5">
            <a:extLst>
              <a:ext uri="{FF2B5EF4-FFF2-40B4-BE49-F238E27FC236}">
                <a16:creationId xmlns:a16="http://schemas.microsoft.com/office/drawing/2014/main" id="{B8DBF1C0-B8F1-4AAC-8704-256BA0E9D6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pic>
        <p:nvPicPr>
          <p:cNvPr id="18" name="Picture 3" descr="A mosaic of colorful geometric shapes">
            <a:extLst>
              <a:ext uri="{FF2B5EF4-FFF2-40B4-BE49-F238E27FC236}">
                <a16:creationId xmlns:a16="http://schemas.microsoft.com/office/drawing/2014/main" id="{9E6C9AC0-0B44-4CED-937C-6C50982CDA4F}"/>
              </a:ext>
            </a:extLst>
          </p:cNvPr>
          <p:cNvPicPr>
            <a:picLocks noChangeAspect="1"/>
          </p:cNvPicPr>
          <p:nvPr/>
        </p:nvPicPr>
        <p:blipFill rotWithShape="1">
          <a:blip r:embed="rId2">
            <a:alphaModFix amt="35000"/>
          </a:blip>
          <a:srcRect t="19687" r="-1" b="6801"/>
          <a:stretch/>
        </p:blipFill>
        <p:spPr>
          <a:xfrm>
            <a:off x="483658" y="474133"/>
            <a:ext cx="11243734" cy="5909733"/>
          </a:xfrm>
          <a:prstGeom prst="rect">
            <a:avLst/>
          </a:prstGeom>
        </p:spPr>
      </p:pic>
      <p:sp>
        <p:nvSpPr>
          <p:cNvPr id="2" name="Title 1">
            <a:extLst>
              <a:ext uri="{FF2B5EF4-FFF2-40B4-BE49-F238E27FC236}">
                <a16:creationId xmlns:a16="http://schemas.microsoft.com/office/drawing/2014/main" id="{F2DA3A6F-6EDB-4BB4-A1F1-64B12A7B4FF8}"/>
              </a:ext>
            </a:extLst>
          </p:cNvPr>
          <p:cNvSpPr>
            <a:spLocks noGrp="1"/>
          </p:cNvSpPr>
          <p:nvPr>
            <p:ph type="ctrTitle"/>
          </p:nvPr>
        </p:nvSpPr>
        <p:spPr>
          <a:xfrm>
            <a:off x="1154954" y="2099733"/>
            <a:ext cx="8827245" cy="2677648"/>
          </a:xfrm>
        </p:spPr>
        <p:txBody>
          <a:bodyPr>
            <a:normAutofit/>
          </a:bodyPr>
          <a:lstStyle/>
          <a:p>
            <a:r>
              <a:rPr lang="en-US">
                <a:solidFill>
                  <a:srgbClr val="FFFFFF"/>
                </a:solidFill>
              </a:rPr>
              <a:t>Let’s Take a look at How Crime has trended since 1981</a:t>
            </a:r>
            <a:endParaRPr lang="en-US" dirty="0">
              <a:solidFill>
                <a:srgbClr val="FFFFFF"/>
              </a:solidFill>
            </a:endParaRPr>
          </a:p>
        </p:txBody>
      </p:sp>
      <p:sp>
        <p:nvSpPr>
          <p:cNvPr id="3" name="Subtitle 2">
            <a:extLst>
              <a:ext uri="{FF2B5EF4-FFF2-40B4-BE49-F238E27FC236}">
                <a16:creationId xmlns:a16="http://schemas.microsoft.com/office/drawing/2014/main" id="{7BA46DCB-6F77-4E78-86C1-7F4DFFA2A1B7}"/>
              </a:ext>
            </a:extLst>
          </p:cNvPr>
          <p:cNvSpPr>
            <a:spLocks noGrp="1"/>
          </p:cNvSpPr>
          <p:nvPr>
            <p:ph type="subTitle" idx="1"/>
          </p:nvPr>
        </p:nvSpPr>
        <p:spPr>
          <a:xfrm>
            <a:off x="1154954" y="4777380"/>
            <a:ext cx="8827245" cy="861420"/>
          </a:xfrm>
        </p:spPr>
        <p:txBody>
          <a:bodyPr>
            <a:normAutofit/>
          </a:bodyPr>
          <a:lstStyle/>
          <a:p>
            <a:r>
              <a:rPr lang="en-US">
                <a:solidFill>
                  <a:srgbClr val="FFFFFF"/>
                </a:solidFill>
              </a:rPr>
              <a:t>Violent Crime and Property Crime have both trended down even though the population of the United States has constantly increased</a:t>
            </a:r>
            <a:endParaRPr lang="en-US" dirty="0">
              <a:solidFill>
                <a:srgbClr val="FFFFFF"/>
              </a:solidFill>
            </a:endParaRPr>
          </a:p>
        </p:txBody>
      </p:sp>
      <p:sp>
        <p:nvSpPr>
          <p:cNvPr id="31" name="Rectangle 26">
            <a:extLst>
              <a:ext uri="{FF2B5EF4-FFF2-40B4-BE49-F238E27FC236}">
                <a16:creationId xmlns:a16="http://schemas.microsoft.com/office/drawing/2014/main" id="{B70F7E59-C971-4F55-8E3A-1E583B65F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83988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3">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4F78DAAE-B0C3-49A3-8AB1-AD2FF0E36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dirty="0"/>
          </a:p>
        </p:txBody>
      </p:sp>
      <p:sp>
        <p:nvSpPr>
          <p:cNvPr id="18" name="Rectangle 17">
            <a:extLst>
              <a:ext uri="{FF2B5EF4-FFF2-40B4-BE49-F238E27FC236}">
                <a16:creationId xmlns:a16="http://schemas.microsoft.com/office/drawing/2014/main" id="{F6A8A81D-3338-4B0F-A26F-A3D259D27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9">
            <a:extLst>
              <a:ext uri="{FF2B5EF4-FFF2-40B4-BE49-F238E27FC236}">
                <a16:creationId xmlns:a16="http://schemas.microsoft.com/office/drawing/2014/main" id="{40155665-7CE2-4939-AE5E-020DC1D20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9" name="Content Placeholder 8" descr="Chart, bar chart&#10;&#10;Description automatically generated">
            <a:extLst>
              <a:ext uri="{FF2B5EF4-FFF2-40B4-BE49-F238E27FC236}">
                <a16:creationId xmlns:a16="http://schemas.microsoft.com/office/drawing/2014/main" id="{B78D6F39-4D37-4FDB-BABD-BAB61DCE89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5881" y="571500"/>
            <a:ext cx="11095406" cy="5686396"/>
          </a:xfrm>
          <a:prstGeom prst="rect">
            <a:avLst/>
          </a:prstGeom>
        </p:spPr>
      </p:pic>
    </p:spTree>
    <p:extLst>
      <p:ext uri="{BB962C8B-B14F-4D97-AF65-F5344CB8AC3E}">
        <p14:creationId xmlns:p14="http://schemas.microsoft.com/office/powerpoint/2010/main" val="3396097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4F78DAAE-B0C3-49A3-8AB1-AD2FF0E36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dirty="0"/>
          </a:p>
        </p:txBody>
      </p:sp>
      <p:sp>
        <p:nvSpPr>
          <p:cNvPr id="14" name="Rectangle 13">
            <a:extLst>
              <a:ext uri="{FF2B5EF4-FFF2-40B4-BE49-F238E27FC236}">
                <a16:creationId xmlns:a16="http://schemas.microsoft.com/office/drawing/2014/main" id="{F6A8A81D-3338-4B0F-A26F-A3D259D27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0155665-7CE2-4939-AE5E-020DC1D20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Content Placeholder 4" descr="Chart, bar chart&#10;&#10;Description automatically generated">
            <a:extLst>
              <a:ext uri="{FF2B5EF4-FFF2-40B4-BE49-F238E27FC236}">
                <a16:creationId xmlns:a16="http://schemas.microsoft.com/office/drawing/2014/main" id="{17C9D86A-39D8-44E3-9F72-0D4857EEC8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6" y="481199"/>
            <a:ext cx="11115675" cy="5668994"/>
          </a:xfrm>
          <a:prstGeom prst="rect">
            <a:avLst/>
          </a:prstGeom>
        </p:spPr>
      </p:pic>
    </p:spTree>
    <p:extLst>
      <p:ext uri="{BB962C8B-B14F-4D97-AF65-F5344CB8AC3E}">
        <p14:creationId xmlns:p14="http://schemas.microsoft.com/office/powerpoint/2010/main" val="4209856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43" name="Rectangle 42">
            <a:extLst>
              <a:ext uri="{FF2B5EF4-FFF2-40B4-BE49-F238E27FC236}">
                <a16:creationId xmlns:a16="http://schemas.microsoft.com/office/drawing/2014/main" id="{85F279D6-ED25-4D3F-9479-8ABB21867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38D0B1B4-C487-47EF-B7D0-421066454C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275" y="643466"/>
            <a:ext cx="1970939" cy="5571067"/>
          </a:xfrm>
          <a:custGeom>
            <a:avLst/>
            <a:gdLst>
              <a:gd name="connsiteX0" fmla="*/ 0 w 1970939"/>
              <a:gd name="connsiteY0" fmla="*/ 0 h 5571067"/>
              <a:gd name="connsiteX1" fmla="*/ 1774861 w 1970939"/>
              <a:gd name="connsiteY1" fmla="*/ 0 h 5571067"/>
              <a:gd name="connsiteX2" fmla="*/ 1780256 w 1970939"/>
              <a:gd name="connsiteY2" fmla="*/ 32931 h 5571067"/>
              <a:gd name="connsiteX3" fmla="*/ 1802197 w 1970939"/>
              <a:gd name="connsiteY3" fmla="*/ 170349 h 5571067"/>
              <a:gd name="connsiteX4" fmla="*/ 1820981 w 1970939"/>
              <a:gd name="connsiteY4" fmla="*/ 308372 h 5571067"/>
              <a:gd name="connsiteX5" fmla="*/ 1839923 w 1970939"/>
              <a:gd name="connsiteY5" fmla="*/ 445791 h 5571067"/>
              <a:gd name="connsiteX6" fmla="*/ 1857602 w 1970939"/>
              <a:gd name="connsiteY6" fmla="*/ 583814 h 5571067"/>
              <a:gd name="connsiteX7" fmla="*/ 1872756 w 1970939"/>
              <a:gd name="connsiteY7" fmla="*/ 720022 h 5571067"/>
              <a:gd name="connsiteX8" fmla="*/ 1887120 w 1970939"/>
              <a:gd name="connsiteY8" fmla="*/ 858046 h 5571067"/>
              <a:gd name="connsiteX9" fmla="*/ 1900223 w 1970939"/>
              <a:gd name="connsiteY9" fmla="*/ 995464 h 5571067"/>
              <a:gd name="connsiteX10" fmla="*/ 1911588 w 1970939"/>
              <a:gd name="connsiteY10" fmla="*/ 1130461 h 5571067"/>
              <a:gd name="connsiteX11" fmla="*/ 1922953 w 1970939"/>
              <a:gd name="connsiteY11" fmla="*/ 1267274 h 5571067"/>
              <a:gd name="connsiteX12" fmla="*/ 1932424 w 1970939"/>
              <a:gd name="connsiteY12" fmla="*/ 1402271 h 5571067"/>
              <a:gd name="connsiteX13" fmla="*/ 1939842 w 1970939"/>
              <a:gd name="connsiteY13" fmla="*/ 1537267 h 5571067"/>
              <a:gd name="connsiteX14" fmla="*/ 1947577 w 1970939"/>
              <a:gd name="connsiteY14" fmla="*/ 1671659 h 5571067"/>
              <a:gd name="connsiteX15" fmla="*/ 1954049 w 1970939"/>
              <a:gd name="connsiteY15" fmla="*/ 1804840 h 5571067"/>
              <a:gd name="connsiteX16" fmla="*/ 1958627 w 1970939"/>
              <a:gd name="connsiteY16" fmla="*/ 1936810 h 5571067"/>
              <a:gd name="connsiteX17" fmla="*/ 1962573 w 1970939"/>
              <a:gd name="connsiteY17" fmla="*/ 2068780 h 5571067"/>
              <a:gd name="connsiteX18" fmla="*/ 1966361 w 1970939"/>
              <a:gd name="connsiteY18" fmla="*/ 2199539 h 5571067"/>
              <a:gd name="connsiteX19" fmla="*/ 1968098 w 1970939"/>
              <a:gd name="connsiteY19" fmla="*/ 2328482 h 5571067"/>
              <a:gd name="connsiteX20" fmla="*/ 1969992 w 1970939"/>
              <a:gd name="connsiteY20" fmla="*/ 2457425 h 5571067"/>
              <a:gd name="connsiteX21" fmla="*/ 1970939 w 1970939"/>
              <a:gd name="connsiteY21" fmla="*/ 2584552 h 5571067"/>
              <a:gd name="connsiteX22" fmla="*/ 1969992 w 1970939"/>
              <a:gd name="connsiteY22" fmla="*/ 2710469 h 5571067"/>
              <a:gd name="connsiteX23" fmla="*/ 1969992 w 1970939"/>
              <a:gd name="connsiteY23" fmla="*/ 2835174 h 5571067"/>
              <a:gd name="connsiteX24" fmla="*/ 1968098 w 1970939"/>
              <a:gd name="connsiteY24" fmla="*/ 2958669 h 5571067"/>
              <a:gd name="connsiteX25" fmla="*/ 1965256 w 1970939"/>
              <a:gd name="connsiteY25" fmla="*/ 3079742 h 5571067"/>
              <a:gd name="connsiteX26" fmla="*/ 1962573 w 1970939"/>
              <a:gd name="connsiteY26" fmla="*/ 3199605 h 5571067"/>
              <a:gd name="connsiteX27" fmla="*/ 1959574 w 1970939"/>
              <a:gd name="connsiteY27" fmla="*/ 3317046 h 5571067"/>
              <a:gd name="connsiteX28" fmla="*/ 1954996 w 1970939"/>
              <a:gd name="connsiteY28" fmla="*/ 3433882 h 5571067"/>
              <a:gd name="connsiteX29" fmla="*/ 1950103 w 1970939"/>
              <a:gd name="connsiteY29" fmla="*/ 3548902 h 5571067"/>
              <a:gd name="connsiteX30" fmla="*/ 1945683 w 1970939"/>
              <a:gd name="connsiteY30" fmla="*/ 3661500 h 5571067"/>
              <a:gd name="connsiteX31" fmla="*/ 1933213 w 1970939"/>
              <a:gd name="connsiteY31" fmla="*/ 3881248 h 5571067"/>
              <a:gd name="connsiteX32" fmla="*/ 1919953 w 1970939"/>
              <a:gd name="connsiteY32" fmla="*/ 4091916 h 5571067"/>
              <a:gd name="connsiteX33" fmla="*/ 1906063 w 1970939"/>
              <a:gd name="connsiteY33" fmla="*/ 4294109 h 5571067"/>
              <a:gd name="connsiteX34" fmla="*/ 1890751 w 1970939"/>
              <a:gd name="connsiteY34" fmla="*/ 4485405 h 5571067"/>
              <a:gd name="connsiteX35" fmla="*/ 1874809 w 1970939"/>
              <a:gd name="connsiteY35" fmla="*/ 4668226 h 5571067"/>
              <a:gd name="connsiteX36" fmla="*/ 1857602 w 1970939"/>
              <a:gd name="connsiteY36" fmla="*/ 4837728 h 5571067"/>
              <a:gd name="connsiteX37" fmla="*/ 1840713 w 1970939"/>
              <a:gd name="connsiteY37" fmla="*/ 4996940 h 5571067"/>
              <a:gd name="connsiteX38" fmla="*/ 1823823 w 1970939"/>
              <a:gd name="connsiteY38" fmla="*/ 5143439 h 5571067"/>
              <a:gd name="connsiteX39" fmla="*/ 1807880 w 1970939"/>
              <a:gd name="connsiteY39" fmla="*/ 5277830 h 5571067"/>
              <a:gd name="connsiteX40" fmla="*/ 1792726 w 1970939"/>
              <a:gd name="connsiteY40" fmla="*/ 5397087 h 5571067"/>
              <a:gd name="connsiteX41" fmla="*/ 1778362 w 1970939"/>
              <a:gd name="connsiteY41" fmla="*/ 5504843 h 5571067"/>
              <a:gd name="connsiteX42" fmla="*/ 1769613 w 1970939"/>
              <a:gd name="connsiteY42" fmla="*/ 5571067 h 5571067"/>
              <a:gd name="connsiteX43" fmla="*/ 0 w 1970939"/>
              <a:gd name="connsiteY43" fmla="*/ 5571067 h 557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70939" h="5571067">
                <a:moveTo>
                  <a:pt x="0" y="0"/>
                </a:moveTo>
                <a:lnTo>
                  <a:pt x="1774861" y="0"/>
                </a:lnTo>
                <a:lnTo>
                  <a:pt x="1780256" y="32931"/>
                </a:lnTo>
                <a:lnTo>
                  <a:pt x="1802197" y="170349"/>
                </a:lnTo>
                <a:lnTo>
                  <a:pt x="1820981" y="308372"/>
                </a:lnTo>
                <a:lnTo>
                  <a:pt x="1839923" y="445791"/>
                </a:lnTo>
                <a:lnTo>
                  <a:pt x="1857602" y="583814"/>
                </a:lnTo>
                <a:lnTo>
                  <a:pt x="1872756" y="720022"/>
                </a:lnTo>
                <a:lnTo>
                  <a:pt x="1887120" y="858046"/>
                </a:lnTo>
                <a:lnTo>
                  <a:pt x="1900223" y="995464"/>
                </a:lnTo>
                <a:lnTo>
                  <a:pt x="1911588" y="1130461"/>
                </a:lnTo>
                <a:lnTo>
                  <a:pt x="1922953" y="1267274"/>
                </a:lnTo>
                <a:lnTo>
                  <a:pt x="1932424" y="1402271"/>
                </a:lnTo>
                <a:lnTo>
                  <a:pt x="1939842" y="1537267"/>
                </a:lnTo>
                <a:lnTo>
                  <a:pt x="1947577" y="1671659"/>
                </a:lnTo>
                <a:lnTo>
                  <a:pt x="1954049" y="1804840"/>
                </a:lnTo>
                <a:lnTo>
                  <a:pt x="1958627" y="1936810"/>
                </a:lnTo>
                <a:lnTo>
                  <a:pt x="1962573" y="2068780"/>
                </a:lnTo>
                <a:lnTo>
                  <a:pt x="1966361" y="2199539"/>
                </a:lnTo>
                <a:lnTo>
                  <a:pt x="1968098" y="2328482"/>
                </a:lnTo>
                <a:lnTo>
                  <a:pt x="1969992" y="2457425"/>
                </a:lnTo>
                <a:lnTo>
                  <a:pt x="1970939" y="2584552"/>
                </a:lnTo>
                <a:lnTo>
                  <a:pt x="1969992" y="2710469"/>
                </a:lnTo>
                <a:lnTo>
                  <a:pt x="1969992" y="2835174"/>
                </a:lnTo>
                <a:lnTo>
                  <a:pt x="1968098" y="2958669"/>
                </a:lnTo>
                <a:lnTo>
                  <a:pt x="1965256" y="3079742"/>
                </a:lnTo>
                <a:lnTo>
                  <a:pt x="1962573" y="3199605"/>
                </a:lnTo>
                <a:lnTo>
                  <a:pt x="1959574" y="3317046"/>
                </a:lnTo>
                <a:lnTo>
                  <a:pt x="1954996" y="3433882"/>
                </a:lnTo>
                <a:lnTo>
                  <a:pt x="1950103" y="3548902"/>
                </a:lnTo>
                <a:lnTo>
                  <a:pt x="1945683" y="3661500"/>
                </a:lnTo>
                <a:lnTo>
                  <a:pt x="1933213" y="3881248"/>
                </a:lnTo>
                <a:lnTo>
                  <a:pt x="1919953" y="4091916"/>
                </a:lnTo>
                <a:lnTo>
                  <a:pt x="1906063" y="4294109"/>
                </a:lnTo>
                <a:lnTo>
                  <a:pt x="1890751" y="4485405"/>
                </a:lnTo>
                <a:lnTo>
                  <a:pt x="1874809" y="4668226"/>
                </a:lnTo>
                <a:lnTo>
                  <a:pt x="1857602" y="4837728"/>
                </a:lnTo>
                <a:lnTo>
                  <a:pt x="1840713" y="4996940"/>
                </a:lnTo>
                <a:lnTo>
                  <a:pt x="1823823" y="5143439"/>
                </a:lnTo>
                <a:lnTo>
                  <a:pt x="1807880" y="5277830"/>
                </a:lnTo>
                <a:lnTo>
                  <a:pt x="1792726" y="5397087"/>
                </a:lnTo>
                <a:lnTo>
                  <a:pt x="1778362" y="5504843"/>
                </a:lnTo>
                <a:lnTo>
                  <a:pt x="1769613" y="5571067"/>
                </a:lnTo>
                <a:lnTo>
                  <a:pt x="0" y="5571067"/>
                </a:lnTo>
                <a:close/>
              </a:path>
            </a:pathLst>
          </a:custGeom>
          <a:ln>
            <a:noFill/>
          </a:ln>
        </p:spPr>
        <p:style>
          <a:lnRef idx="2">
            <a:schemeClr val="accent1">
              <a:shade val="50000"/>
            </a:schemeClr>
          </a:lnRef>
          <a:fillRef idx="1002">
            <a:schemeClr val="dk2"/>
          </a:fillRef>
          <a:effectRef idx="0">
            <a:schemeClr val="accent1"/>
          </a:effectRef>
          <a:fontRef idx="minor">
            <a:schemeClr val="lt1"/>
          </a:fontRef>
        </p:style>
        <p:txBody>
          <a:bodyPr wrap="square">
            <a:noAutofit/>
          </a:bodyPr>
          <a:lstStyle/>
          <a:p>
            <a:endParaRPr lang="en-US" dirty="0"/>
          </a:p>
        </p:txBody>
      </p:sp>
      <p:sp>
        <p:nvSpPr>
          <p:cNvPr id="47" name="Freeform: Shape 46">
            <a:extLst>
              <a:ext uri="{FF2B5EF4-FFF2-40B4-BE49-F238E27FC236}">
                <a16:creationId xmlns:a16="http://schemas.microsoft.com/office/drawing/2014/main" id="{0214736A-03B2-4B91-B0AF-B21213F3B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969335" y="1702087"/>
            <a:ext cx="3209207" cy="612850"/>
          </a:xfrm>
          <a:custGeom>
            <a:avLst/>
            <a:gdLst>
              <a:gd name="connsiteX0" fmla="*/ 3195151 w 3209207"/>
              <a:gd name="connsiteY0" fmla="*/ 612847 h 612850"/>
              <a:gd name="connsiteX1" fmla="*/ 3029871 w 3209207"/>
              <a:gd name="connsiteY1" fmla="*/ 611146 h 612850"/>
              <a:gd name="connsiteX2" fmla="*/ 2949639 w 3209207"/>
              <a:gd name="connsiteY2" fmla="*/ 608906 h 612850"/>
              <a:gd name="connsiteX3" fmla="*/ 2978018 w 3209207"/>
              <a:gd name="connsiteY3" fmla="*/ 258115 h 612850"/>
              <a:gd name="connsiteX4" fmla="*/ 2944764 w 3209207"/>
              <a:gd name="connsiteY4" fmla="*/ 260801 h 612850"/>
              <a:gd name="connsiteX5" fmla="*/ 2806036 w 3209207"/>
              <a:gd name="connsiteY5" fmla="*/ 271446 h 612850"/>
              <a:gd name="connsiteX6" fmla="*/ 2666958 w 3209207"/>
              <a:gd name="connsiteY6" fmla="*/ 278917 h 612850"/>
              <a:gd name="connsiteX7" fmla="*/ 2528469 w 3209207"/>
              <a:gd name="connsiteY7" fmla="*/ 286593 h 612850"/>
              <a:gd name="connsiteX8" fmla="*/ 2389479 w 3209207"/>
              <a:gd name="connsiteY8" fmla="*/ 292970 h 612850"/>
              <a:gd name="connsiteX9" fmla="*/ 2252501 w 3209207"/>
              <a:gd name="connsiteY9" fmla="*/ 296993 h 612850"/>
              <a:gd name="connsiteX10" fmla="*/ 2113775 w 3209207"/>
              <a:gd name="connsiteY10" fmla="*/ 300086 h 612850"/>
              <a:gd name="connsiteX11" fmla="*/ 1975755 w 3209207"/>
              <a:gd name="connsiteY11" fmla="*/ 301980 h 612850"/>
              <a:gd name="connsiteX12" fmla="*/ 1840287 w 3209207"/>
              <a:gd name="connsiteY12" fmla="*/ 302348 h 612850"/>
              <a:gd name="connsiteX13" fmla="*/ 1703009 w 3209207"/>
              <a:gd name="connsiteY13" fmla="*/ 302570 h 612850"/>
              <a:gd name="connsiteX14" fmla="*/ 1567693 w 3209207"/>
              <a:gd name="connsiteY14" fmla="*/ 301063 h 612850"/>
              <a:gd name="connsiteX15" fmla="*/ 1432543 w 3209207"/>
              <a:gd name="connsiteY15" fmla="*/ 297523 h 612850"/>
              <a:gd name="connsiteX16" fmla="*/ 1297969 w 3209207"/>
              <a:gd name="connsiteY16" fmla="*/ 294345 h 612850"/>
              <a:gd name="connsiteX17" fmla="*/ 1164703 w 3209207"/>
              <a:gd name="connsiteY17" fmla="*/ 290015 h 612850"/>
              <a:gd name="connsiteX18" fmla="*/ 1032796 w 3209207"/>
              <a:gd name="connsiteY18" fmla="*/ 283907 h 612850"/>
              <a:gd name="connsiteX19" fmla="*/ 900940 w 3209207"/>
              <a:gd name="connsiteY19" fmla="*/ 277172 h 612850"/>
              <a:gd name="connsiteX20" fmla="*/ 770303 w 3209207"/>
              <a:gd name="connsiteY20" fmla="*/ 270380 h 612850"/>
              <a:gd name="connsiteX21" fmla="*/ 641641 w 3209207"/>
              <a:gd name="connsiteY21" fmla="*/ 261702 h 612850"/>
              <a:gd name="connsiteX22" fmla="*/ 512966 w 3209207"/>
              <a:gd name="connsiteY22" fmla="*/ 253180 h 612850"/>
              <a:gd name="connsiteX23" fmla="*/ 386177 w 3209207"/>
              <a:gd name="connsiteY23" fmla="*/ 243867 h 612850"/>
              <a:gd name="connsiteX24" fmla="*/ 260746 w 3209207"/>
              <a:gd name="connsiteY24" fmla="*/ 232775 h 612850"/>
              <a:gd name="connsiteX25" fmla="*/ 136447 w 3209207"/>
              <a:gd name="connsiteY25" fmla="*/ 222719 h 612850"/>
              <a:gd name="connsiteX26" fmla="*/ 13506 w 3209207"/>
              <a:gd name="connsiteY26" fmla="*/ 210885 h 612850"/>
              <a:gd name="connsiteX27" fmla="*/ 0 w 3209207"/>
              <a:gd name="connsiteY27" fmla="*/ 209475 h 612850"/>
              <a:gd name="connsiteX28" fmla="*/ 40844 w 3209207"/>
              <a:gd name="connsiteY28" fmla="*/ 212313 h 612850"/>
              <a:gd name="connsiteX29" fmla="*/ 132211 w 3209207"/>
              <a:gd name="connsiteY29" fmla="*/ 216946 h 612850"/>
              <a:gd name="connsiteX30" fmla="*/ 225585 w 3209207"/>
              <a:gd name="connsiteY30" fmla="*/ 221811 h 612850"/>
              <a:gd name="connsiteX31" fmla="*/ 320298 w 3209207"/>
              <a:gd name="connsiteY31" fmla="*/ 226444 h 612850"/>
              <a:gd name="connsiteX32" fmla="*/ 415680 w 3209207"/>
              <a:gd name="connsiteY32" fmla="*/ 229340 h 612850"/>
              <a:gd name="connsiteX33" fmla="*/ 512735 w 3209207"/>
              <a:gd name="connsiteY33" fmla="*/ 232120 h 612850"/>
              <a:gd name="connsiteX34" fmla="*/ 611464 w 3209207"/>
              <a:gd name="connsiteY34" fmla="*/ 235015 h 612850"/>
              <a:gd name="connsiteX35" fmla="*/ 711532 w 3209207"/>
              <a:gd name="connsiteY35" fmla="*/ 236985 h 612850"/>
              <a:gd name="connsiteX36" fmla="*/ 812604 w 3209207"/>
              <a:gd name="connsiteY36" fmla="*/ 236985 h 612850"/>
              <a:gd name="connsiteX37" fmla="*/ 915014 w 3209207"/>
              <a:gd name="connsiteY37" fmla="*/ 237795 h 612850"/>
              <a:gd name="connsiteX38" fmla="*/ 1018428 w 3209207"/>
              <a:gd name="connsiteY38" fmla="*/ 236985 h 612850"/>
              <a:gd name="connsiteX39" fmla="*/ 1122847 w 3209207"/>
              <a:gd name="connsiteY39" fmla="*/ 235015 h 612850"/>
              <a:gd name="connsiteX40" fmla="*/ 1227600 w 3209207"/>
              <a:gd name="connsiteY40" fmla="*/ 233162 h 612850"/>
              <a:gd name="connsiteX41" fmla="*/ 1333692 w 3209207"/>
              <a:gd name="connsiteY41" fmla="*/ 229340 h 612850"/>
              <a:gd name="connsiteX42" fmla="*/ 1441122 w 3209207"/>
              <a:gd name="connsiteY42" fmla="*/ 225634 h 612850"/>
              <a:gd name="connsiteX43" fmla="*/ 1547883 w 3209207"/>
              <a:gd name="connsiteY43" fmla="*/ 220769 h 612850"/>
              <a:gd name="connsiteX44" fmla="*/ 1655983 w 3209207"/>
              <a:gd name="connsiteY44" fmla="*/ 214282 h 612850"/>
              <a:gd name="connsiteX45" fmla="*/ 1765421 w 3209207"/>
              <a:gd name="connsiteY45" fmla="*/ 206638 h 612850"/>
              <a:gd name="connsiteX46" fmla="*/ 1874860 w 3209207"/>
              <a:gd name="connsiteY46" fmla="*/ 199108 h 612850"/>
              <a:gd name="connsiteX47" fmla="*/ 1984299 w 3209207"/>
              <a:gd name="connsiteY47" fmla="*/ 189495 h 612850"/>
              <a:gd name="connsiteX48" fmla="*/ 2095745 w 3209207"/>
              <a:gd name="connsiteY48" fmla="*/ 178144 h 612850"/>
              <a:gd name="connsiteX49" fmla="*/ 2205184 w 3209207"/>
              <a:gd name="connsiteY49" fmla="*/ 166793 h 612850"/>
              <a:gd name="connsiteX50" fmla="*/ 2316631 w 3209207"/>
              <a:gd name="connsiteY50" fmla="*/ 153472 h 612850"/>
              <a:gd name="connsiteX51" fmla="*/ 2429081 w 3209207"/>
              <a:gd name="connsiteY51" fmla="*/ 139226 h 612850"/>
              <a:gd name="connsiteX52" fmla="*/ 2539523 w 3209207"/>
              <a:gd name="connsiteY52" fmla="*/ 124052 h 612850"/>
              <a:gd name="connsiteX53" fmla="*/ 2651305 w 3209207"/>
              <a:gd name="connsiteY53" fmla="*/ 106215 h 612850"/>
              <a:gd name="connsiteX54" fmla="*/ 2763086 w 3209207"/>
              <a:gd name="connsiteY54" fmla="*/ 87219 h 612850"/>
              <a:gd name="connsiteX55" fmla="*/ 2874867 w 3209207"/>
              <a:gd name="connsiteY55" fmla="*/ 68339 h 612850"/>
              <a:gd name="connsiteX56" fmla="*/ 2986314 w 3209207"/>
              <a:gd name="connsiteY56" fmla="*/ 46331 h 612850"/>
              <a:gd name="connsiteX57" fmla="*/ 3097760 w 3209207"/>
              <a:gd name="connsiteY57" fmla="*/ 23629 h 612850"/>
              <a:gd name="connsiteX58" fmla="*/ 3209207 w 3209207"/>
              <a:gd name="connsiteY58" fmla="*/ 0 h 612850"/>
              <a:gd name="connsiteX59" fmla="*/ 3195151 w 3209207"/>
              <a:gd name="connsiteY59" fmla="*/ 612847 h 6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209207" h="612850">
                <a:moveTo>
                  <a:pt x="3195151" y="612847"/>
                </a:moveTo>
                <a:cubicBezTo>
                  <a:pt x="3144238" y="612898"/>
                  <a:pt x="3088941" y="612318"/>
                  <a:pt x="3029871" y="611146"/>
                </a:cubicBezTo>
                <a:lnTo>
                  <a:pt x="2949639" y="608906"/>
                </a:lnTo>
                <a:lnTo>
                  <a:pt x="2978018" y="258115"/>
                </a:lnTo>
                <a:lnTo>
                  <a:pt x="2944764" y="260801"/>
                </a:lnTo>
                <a:lnTo>
                  <a:pt x="2806036" y="271446"/>
                </a:lnTo>
                <a:lnTo>
                  <a:pt x="2666958" y="278917"/>
                </a:lnTo>
                <a:lnTo>
                  <a:pt x="2528469" y="286593"/>
                </a:lnTo>
                <a:lnTo>
                  <a:pt x="2389479" y="292970"/>
                </a:lnTo>
                <a:lnTo>
                  <a:pt x="2252501" y="296993"/>
                </a:lnTo>
                <a:lnTo>
                  <a:pt x="2113775" y="300086"/>
                </a:lnTo>
                <a:lnTo>
                  <a:pt x="1975755" y="301980"/>
                </a:lnTo>
                <a:lnTo>
                  <a:pt x="1840287" y="302348"/>
                </a:lnTo>
                <a:lnTo>
                  <a:pt x="1703009" y="302570"/>
                </a:lnTo>
                <a:lnTo>
                  <a:pt x="1567693" y="301063"/>
                </a:lnTo>
                <a:lnTo>
                  <a:pt x="1432543" y="297523"/>
                </a:lnTo>
                <a:lnTo>
                  <a:pt x="1297969" y="294345"/>
                </a:lnTo>
                <a:lnTo>
                  <a:pt x="1164703" y="290015"/>
                </a:lnTo>
                <a:lnTo>
                  <a:pt x="1032796" y="283907"/>
                </a:lnTo>
                <a:lnTo>
                  <a:pt x="900940" y="277172"/>
                </a:lnTo>
                <a:lnTo>
                  <a:pt x="770303" y="270380"/>
                </a:lnTo>
                <a:lnTo>
                  <a:pt x="641641" y="261702"/>
                </a:lnTo>
                <a:lnTo>
                  <a:pt x="512966" y="253180"/>
                </a:lnTo>
                <a:lnTo>
                  <a:pt x="386177" y="243867"/>
                </a:lnTo>
                <a:lnTo>
                  <a:pt x="260746" y="232775"/>
                </a:lnTo>
                <a:lnTo>
                  <a:pt x="136447" y="222719"/>
                </a:lnTo>
                <a:lnTo>
                  <a:pt x="13506" y="210885"/>
                </a:lnTo>
                <a:lnTo>
                  <a:pt x="0" y="209475"/>
                </a:lnTo>
                <a:lnTo>
                  <a:pt x="40844" y="212313"/>
                </a:lnTo>
                <a:lnTo>
                  <a:pt x="132211" y="216946"/>
                </a:lnTo>
                <a:lnTo>
                  <a:pt x="225585" y="221811"/>
                </a:lnTo>
                <a:lnTo>
                  <a:pt x="320298" y="226444"/>
                </a:lnTo>
                <a:lnTo>
                  <a:pt x="415680" y="229340"/>
                </a:lnTo>
                <a:lnTo>
                  <a:pt x="512735" y="232120"/>
                </a:lnTo>
                <a:lnTo>
                  <a:pt x="611464" y="235015"/>
                </a:lnTo>
                <a:lnTo>
                  <a:pt x="711532" y="236985"/>
                </a:lnTo>
                <a:lnTo>
                  <a:pt x="812604" y="236985"/>
                </a:lnTo>
                <a:lnTo>
                  <a:pt x="915014" y="237795"/>
                </a:lnTo>
                <a:lnTo>
                  <a:pt x="1018428" y="236985"/>
                </a:lnTo>
                <a:lnTo>
                  <a:pt x="1122847" y="235015"/>
                </a:lnTo>
                <a:lnTo>
                  <a:pt x="1227600" y="233162"/>
                </a:lnTo>
                <a:lnTo>
                  <a:pt x="1333692" y="229340"/>
                </a:lnTo>
                <a:lnTo>
                  <a:pt x="1441122" y="225634"/>
                </a:lnTo>
                <a:lnTo>
                  <a:pt x="1547883" y="220769"/>
                </a:lnTo>
                <a:lnTo>
                  <a:pt x="1655983" y="214282"/>
                </a:lnTo>
                <a:lnTo>
                  <a:pt x="1765421" y="206638"/>
                </a:lnTo>
                <a:lnTo>
                  <a:pt x="1874860" y="199108"/>
                </a:lnTo>
                <a:lnTo>
                  <a:pt x="1984299" y="189495"/>
                </a:lnTo>
                <a:lnTo>
                  <a:pt x="2095745" y="178144"/>
                </a:lnTo>
                <a:lnTo>
                  <a:pt x="2205184" y="166793"/>
                </a:lnTo>
                <a:lnTo>
                  <a:pt x="2316631" y="153472"/>
                </a:lnTo>
                <a:lnTo>
                  <a:pt x="2429081" y="139226"/>
                </a:lnTo>
                <a:lnTo>
                  <a:pt x="2539523" y="124052"/>
                </a:lnTo>
                <a:lnTo>
                  <a:pt x="2651305" y="106215"/>
                </a:lnTo>
                <a:lnTo>
                  <a:pt x="2763086" y="87219"/>
                </a:lnTo>
                <a:lnTo>
                  <a:pt x="2874867" y="68339"/>
                </a:lnTo>
                <a:lnTo>
                  <a:pt x="2986314" y="46331"/>
                </a:lnTo>
                <a:lnTo>
                  <a:pt x="3097760" y="23629"/>
                </a:lnTo>
                <a:lnTo>
                  <a:pt x="3209207" y="0"/>
                </a:lnTo>
                <a:cubicBezTo>
                  <a:pt x="3198832" y="386055"/>
                  <a:pt x="3205525" y="226792"/>
                  <a:pt x="3195151" y="612847"/>
                </a:cubicBezTo>
                <a:close/>
              </a:path>
            </a:pathLst>
          </a:custGeom>
          <a:solidFill>
            <a:schemeClr val="bg1">
              <a:alpha val="20000"/>
            </a:schemeClr>
          </a:solidFill>
          <a:ln>
            <a:noFill/>
          </a:ln>
        </p:spPr>
        <p:txBody>
          <a:bodyPr wrap="square">
            <a:noAutofit/>
          </a:bodyPr>
          <a:lstStyle/>
          <a:p>
            <a:endParaRPr lang="en-US" dirty="0"/>
          </a:p>
        </p:txBody>
      </p:sp>
      <p:pic>
        <p:nvPicPr>
          <p:cNvPr id="5" name="Content Placeholder 4" descr="Chart, bar chart&#10;&#10;Description automatically generated">
            <a:extLst>
              <a:ext uri="{FF2B5EF4-FFF2-40B4-BE49-F238E27FC236}">
                <a16:creationId xmlns:a16="http://schemas.microsoft.com/office/drawing/2014/main" id="{D53BBEC1-1C2E-4207-B49F-3E97ED1463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08758" y="909766"/>
            <a:ext cx="8539776" cy="5038467"/>
          </a:xfrm>
          <a:prstGeom prst="rect">
            <a:avLst/>
          </a:prstGeom>
        </p:spPr>
      </p:pic>
      <p:sp>
        <p:nvSpPr>
          <p:cNvPr id="6" name="TextBox 5">
            <a:extLst>
              <a:ext uri="{FF2B5EF4-FFF2-40B4-BE49-F238E27FC236}">
                <a16:creationId xmlns:a16="http://schemas.microsoft.com/office/drawing/2014/main" id="{F5E04CD6-AF5D-4781-A2E3-25E80643BAD8}"/>
              </a:ext>
            </a:extLst>
          </p:cNvPr>
          <p:cNvSpPr txBox="1"/>
          <p:nvPr/>
        </p:nvSpPr>
        <p:spPr>
          <a:xfrm>
            <a:off x="781050" y="1619250"/>
            <a:ext cx="16764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As violent crime rates trend down so do property crime rates</a:t>
            </a:r>
          </a:p>
        </p:txBody>
      </p:sp>
    </p:spTree>
    <p:extLst>
      <p:ext uri="{BB962C8B-B14F-4D97-AF65-F5344CB8AC3E}">
        <p14:creationId xmlns:p14="http://schemas.microsoft.com/office/powerpoint/2010/main" val="28067831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710</TotalTime>
  <Words>1015</Words>
  <Application>Microsoft Office PowerPoint</Application>
  <PresentationFormat>Widescreen</PresentationFormat>
  <Paragraphs>138</Paragraphs>
  <Slides>41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Century Gothic</vt:lpstr>
      <vt:lpstr>Times New Roman</vt:lpstr>
      <vt:lpstr>Wingdings 3</vt:lpstr>
      <vt:lpstr>Ion Boardroom</vt:lpstr>
      <vt:lpstr>Crime Analysis: </vt:lpstr>
      <vt:lpstr>Background </vt:lpstr>
      <vt:lpstr>Why this?</vt:lpstr>
      <vt:lpstr>Methods</vt:lpstr>
      <vt:lpstr>Methods Continued</vt:lpstr>
      <vt:lpstr>Let’s Take a look at How Crime has trended since 1981</vt:lpstr>
      <vt:lpstr>PowerPoint Presentation</vt:lpstr>
      <vt:lpstr>PowerPoint Presentation</vt:lpstr>
      <vt:lpstr>PowerPoint Presentation</vt:lpstr>
      <vt:lpstr>This can tell us a lot but maybe not what we really want to know… </vt:lpstr>
      <vt:lpstr>Let's take a quick peek at population breakdown overall… </vt:lpstr>
      <vt:lpstr>PowerPoint Presentation</vt:lpstr>
      <vt:lpstr>Let's start with property crime… </vt:lpstr>
      <vt:lpstr>PowerPoint Presentation</vt:lpstr>
      <vt:lpstr>PowerPoint Presentation</vt:lpstr>
      <vt:lpstr>PowerPoint Presentation</vt:lpstr>
      <vt:lpstr>Things aren’t always as they seem… are they? </vt:lpstr>
      <vt:lpstr>Top 20 Cities for Property Crime in the United States (2019) </vt:lpstr>
      <vt:lpstr>PowerPoint Presentation</vt:lpstr>
      <vt:lpstr>Now let's dive into violent crime… </vt:lpstr>
      <vt:lpstr>PowerPoint Presentation</vt:lpstr>
      <vt:lpstr>PowerPoint Presentation</vt:lpstr>
      <vt:lpstr>PowerPoint Presentation</vt:lpstr>
      <vt:lpstr>PowerPoint Presentation</vt:lpstr>
      <vt:lpstr>PowerPoint Presentation</vt:lpstr>
      <vt:lpstr>Most Violent Cities in the United States 2019</vt:lpstr>
      <vt:lpstr>Most Violent Cities in the United States 2019</vt:lpstr>
      <vt:lpstr>Most Violent Cities in the United States 2019</vt:lpstr>
      <vt:lpstr>Most Violent Cities in the United States 2019</vt:lpstr>
      <vt:lpstr>PowerPoint Presentation</vt:lpstr>
      <vt:lpstr>Which 3 cities appear on both lists???</vt:lpstr>
      <vt:lpstr>Let's break down the trends over the years… </vt:lpstr>
      <vt:lpstr>PowerPoint Presentation</vt:lpstr>
      <vt:lpstr>PowerPoint Presentation</vt:lpstr>
      <vt:lpstr>PowerPoint Presentation</vt:lpstr>
      <vt:lpstr>PowerPoint Presentation</vt:lpstr>
      <vt:lpstr>PowerPoint Presentation</vt:lpstr>
      <vt:lpstr>PowerPoint Presentation</vt:lpstr>
      <vt:lpstr>Summary</vt:lpstr>
      <vt:lpstr>Conclusions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Rebecca Manchester</dc:creator>
  <cp:lastModifiedBy>Rebecca Manchester</cp:lastModifiedBy>
  <cp:revision>1</cp:revision>
  <dcterms:created xsi:type="dcterms:W3CDTF">2021-08-05T19:52:26Z</dcterms:created>
  <dcterms:modified xsi:type="dcterms:W3CDTF">2021-08-06T19:33:49Z</dcterms:modified>
</cp:coreProperties>
</file>